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8">
          <p15:clr>
            <a:srgbClr val="A4A3A4"/>
          </p15:clr>
        </p15:guide>
        <p15:guide id="2" pos="701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V9lT23AqLNPKTRokC6q2AsUU9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Lilliu" initials="FL" lastIdx="1" clrIdx="0">
    <p:extLst>
      <p:ext uri="{19B8F6BF-5375-455C-9EA6-DF929625EA0E}">
        <p15:presenceInfo xmlns:p15="http://schemas.microsoft.com/office/powerpoint/2012/main" userId="Francesca Lilli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D3067-5633-466C-8A8A-9CF4276C0D16}" v="28" dt="2023-01-05T15:01:43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17" autoAdjust="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>
        <p:guide orient="horz" pos="958"/>
        <p:guide pos="7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openxmlformats.org/officeDocument/2006/relationships/commentAuthors" Target="commentAuthors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egal, Fabio (Partner Business Manager)" userId="8963e140-029c-4fd9-82ce-dfe002c8afb4" providerId="ADAL" clId="{BBDD3067-5633-466C-8A8A-9CF4276C0D16}"/>
    <pc:docChg chg="custSel modSld modMainMaster">
      <pc:chgData name="Bottegal, Fabio (Partner Business Manager)" userId="8963e140-029c-4fd9-82ce-dfe002c8afb4" providerId="ADAL" clId="{BBDD3067-5633-466C-8A8A-9CF4276C0D16}" dt="2023-01-05T15:07:09.385" v="838" actId="6549"/>
      <pc:docMkLst>
        <pc:docMk/>
      </pc:docMkLst>
      <pc:sldChg chg="addSp delSp modSp mod">
        <pc:chgData name="Bottegal, Fabio (Partner Business Manager)" userId="8963e140-029c-4fd9-82ce-dfe002c8afb4" providerId="ADAL" clId="{BBDD3067-5633-466C-8A8A-9CF4276C0D16}" dt="2023-01-05T14:49:26.472" v="241" actId="20577"/>
        <pc:sldMkLst>
          <pc:docMk/>
          <pc:sldMk cId="835093703" sldId="291"/>
        </pc:sldMkLst>
        <pc:spChg chg="mod">
          <ac:chgData name="Bottegal, Fabio (Partner Business Manager)" userId="8963e140-029c-4fd9-82ce-dfe002c8afb4" providerId="ADAL" clId="{BBDD3067-5633-466C-8A8A-9CF4276C0D16}" dt="2023-01-05T14:49:26.472" v="241" actId="20577"/>
          <ac:spMkLst>
            <pc:docMk/>
            <pc:sldMk cId="835093703" sldId="291"/>
            <ac:spMk id="2" creationId="{00000000-0000-0000-0000-000000000000}"/>
          </ac:spMkLst>
        </pc:spChg>
        <pc:spChg chg="mod">
          <ac:chgData name="Bottegal, Fabio (Partner Business Manager)" userId="8963e140-029c-4fd9-82ce-dfe002c8afb4" providerId="ADAL" clId="{BBDD3067-5633-466C-8A8A-9CF4276C0D16}" dt="2023-01-05T14:48:36.036" v="169" actId="20577"/>
          <ac:spMkLst>
            <pc:docMk/>
            <pc:sldMk cId="835093703" sldId="291"/>
            <ac:spMk id="8" creationId="{00000000-0000-0000-0000-000000000000}"/>
          </ac:spMkLst>
        </pc:spChg>
        <pc:spChg chg="mod">
          <ac:chgData name="Bottegal, Fabio (Partner Business Manager)" userId="8963e140-029c-4fd9-82ce-dfe002c8afb4" providerId="ADAL" clId="{BBDD3067-5633-466C-8A8A-9CF4276C0D16}" dt="2023-01-05T14:48:23.179" v="159" actId="6549"/>
          <ac:spMkLst>
            <pc:docMk/>
            <pc:sldMk cId="835093703" sldId="291"/>
            <ac:spMk id="13" creationId="{00000000-0000-0000-0000-000000000000}"/>
          </ac:spMkLst>
        </pc:spChg>
        <pc:picChg chg="mod">
          <ac:chgData name="Bottegal, Fabio (Partner Business Manager)" userId="8963e140-029c-4fd9-82ce-dfe002c8afb4" providerId="ADAL" clId="{BBDD3067-5633-466C-8A8A-9CF4276C0D16}" dt="2023-01-05T14:48:46.617" v="205" actId="1038"/>
          <ac:picMkLst>
            <pc:docMk/>
            <pc:sldMk cId="835093703" sldId="291"/>
            <ac:picMk id="10" creationId="{00000000-0000-0000-0000-000000000000}"/>
          </ac:picMkLst>
        </pc:picChg>
        <pc:picChg chg="del mod">
          <ac:chgData name="Bottegal, Fabio (Partner Business Manager)" userId="8963e140-029c-4fd9-82ce-dfe002c8afb4" providerId="ADAL" clId="{BBDD3067-5633-466C-8A8A-9CF4276C0D16}" dt="2023-01-05T14:47:16.012" v="99" actId="478"/>
          <ac:picMkLst>
            <pc:docMk/>
            <pc:sldMk cId="835093703" sldId="291"/>
            <ac:picMk id="12" creationId="{00000000-0000-0000-0000-000000000000}"/>
          </ac:picMkLst>
        </pc:picChg>
        <pc:picChg chg="add mod">
          <ac:chgData name="Bottegal, Fabio (Partner Business Manager)" userId="8963e140-029c-4fd9-82ce-dfe002c8afb4" providerId="ADAL" clId="{BBDD3067-5633-466C-8A8A-9CF4276C0D16}" dt="2023-01-05T14:45:43.295" v="94" actId="1076"/>
          <ac:picMkLst>
            <pc:docMk/>
            <pc:sldMk cId="835093703" sldId="291"/>
            <ac:picMk id="1026" creationId="{A5593DB3-8A3B-409B-BCCC-E673C0607A70}"/>
          </ac:picMkLst>
        </pc:picChg>
        <pc:picChg chg="add mod">
          <ac:chgData name="Bottegal, Fabio (Partner Business Manager)" userId="8963e140-029c-4fd9-82ce-dfe002c8afb4" providerId="ADAL" clId="{BBDD3067-5633-466C-8A8A-9CF4276C0D16}" dt="2023-01-05T14:47:22.247" v="100" actId="1076"/>
          <ac:picMkLst>
            <pc:docMk/>
            <pc:sldMk cId="835093703" sldId="291"/>
            <ac:picMk id="1028" creationId="{7B555061-DC81-45F9-AD9E-599510560630}"/>
          </ac:picMkLst>
        </pc:picChg>
      </pc:sldChg>
      <pc:sldChg chg="addSp delSp modSp mod">
        <pc:chgData name="Bottegal, Fabio (Partner Business Manager)" userId="8963e140-029c-4fd9-82ce-dfe002c8afb4" providerId="ADAL" clId="{BBDD3067-5633-466C-8A8A-9CF4276C0D16}" dt="2023-01-05T15:04:10.990" v="796" actId="1076"/>
        <pc:sldMkLst>
          <pc:docMk/>
          <pc:sldMk cId="2548286299" sldId="292"/>
        </pc:sldMkLst>
        <pc:spChg chg="mod">
          <ac:chgData name="Bottegal, Fabio (Partner Business Manager)" userId="8963e140-029c-4fd9-82ce-dfe002c8afb4" providerId="ADAL" clId="{BBDD3067-5633-466C-8A8A-9CF4276C0D16}" dt="2023-01-05T15:01:35.952" v="663" actId="20577"/>
          <ac:spMkLst>
            <pc:docMk/>
            <pc:sldMk cId="2548286299" sldId="292"/>
            <ac:spMk id="3" creationId="{00000000-0000-0000-0000-000000000000}"/>
          </ac:spMkLst>
        </pc:spChg>
        <pc:spChg chg="del">
          <ac:chgData name="Bottegal, Fabio (Partner Business Manager)" userId="8963e140-029c-4fd9-82ce-dfe002c8afb4" providerId="ADAL" clId="{BBDD3067-5633-466C-8A8A-9CF4276C0D16}" dt="2023-01-05T15:01:15.511" v="660" actId="478"/>
          <ac:spMkLst>
            <pc:docMk/>
            <pc:sldMk cId="2548286299" sldId="292"/>
            <ac:spMk id="11" creationId="{00000000-0000-0000-0000-000000000000}"/>
          </ac:spMkLst>
        </pc:spChg>
        <pc:spChg chg="add mod">
          <ac:chgData name="Bottegal, Fabio (Partner Business Manager)" userId="8963e140-029c-4fd9-82ce-dfe002c8afb4" providerId="ADAL" clId="{BBDD3067-5633-466C-8A8A-9CF4276C0D16}" dt="2023-01-05T15:04:10.990" v="796" actId="1076"/>
          <ac:spMkLst>
            <pc:docMk/>
            <pc:sldMk cId="2548286299" sldId="292"/>
            <ac:spMk id="12" creationId="{EA78D693-A1E1-4655-8E65-4498993E9EE1}"/>
          </ac:spMkLst>
        </pc:spChg>
        <pc:grpChg chg="del">
          <ac:chgData name="Bottegal, Fabio (Partner Business Manager)" userId="8963e140-029c-4fd9-82ce-dfe002c8afb4" providerId="ADAL" clId="{BBDD3067-5633-466C-8A8A-9CF4276C0D16}" dt="2023-01-05T14:51:42.058" v="314" actId="478"/>
          <ac:grpSpMkLst>
            <pc:docMk/>
            <pc:sldMk cId="2548286299" sldId="292"/>
            <ac:grpSpMk id="8" creationId="{00000000-0000-0000-0000-000000000000}"/>
          </ac:grpSpMkLst>
        </pc:grpChg>
        <pc:picChg chg="add mod">
          <ac:chgData name="Bottegal, Fabio (Partner Business Manager)" userId="8963e140-029c-4fd9-82ce-dfe002c8afb4" providerId="ADAL" clId="{BBDD3067-5633-466C-8A8A-9CF4276C0D16}" dt="2023-01-05T15:01:07.760" v="659" actId="1076"/>
          <ac:picMkLst>
            <pc:docMk/>
            <pc:sldMk cId="2548286299" sldId="292"/>
            <ac:picMk id="2050" creationId="{6A81CEE9-F21C-43F4-AC67-B4EEB8E714F9}"/>
          </ac:picMkLst>
        </pc:picChg>
        <pc:picChg chg="add mod">
          <ac:chgData name="Bottegal, Fabio (Partner Business Manager)" userId="8963e140-029c-4fd9-82ce-dfe002c8afb4" providerId="ADAL" clId="{BBDD3067-5633-466C-8A8A-9CF4276C0D16}" dt="2023-01-05T15:01:04.265" v="658" actId="1076"/>
          <ac:picMkLst>
            <pc:docMk/>
            <pc:sldMk cId="2548286299" sldId="292"/>
            <ac:picMk id="2052" creationId="{B63ABC92-E72B-409D-9548-C38B888BBF94}"/>
          </ac:picMkLst>
        </pc:picChg>
      </pc:sldChg>
      <pc:sldChg chg="modSp mod">
        <pc:chgData name="Bottegal, Fabio (Partner Business Manager)" userId="8963e140-029c-4fd9-82ce-dfe002c8afb4" providerId="ADAL" clId="{BBDD3067-5633-466C-8A8A-9CF4276C0D16}" dt="2023-01-05T15:05:14.873" v="804" actId="6549"/>
        <pc:sldMkLst>
          <pc:docMk/>
          <pc:sldMk cId="4102054930" sldId="293"/>
        </pc:sldMkLst>
        <pc:spChg chg="mod">
          <ac:chgData name="Bottegal, Fabio (Partner Business Manager)" userId="8963e140-029c-4fd9-82ce-dfe002c8afb4" providerId="ADAL" clId="{BBDD3067-5633-466C-8A8A-9CF4276C0D16}" dt="2023-01-05T15:05:14.873" v="804" actId="6549"/>
          <ac:spMkLst>
            <pc:docMk/>
            <pc:sldMk cId="4102054930" sldId="293"/>
            <ac:spMk id="7" creationId="{00000000-0000-0000-0000-000000000000}"/>
          </ac:spMkLst>
        </pc:spChg>
      </pc:sldChg>
      <pc:sldChg chg="modSp mod">
        <pc:chgData name="Bottegal, Fabio (Partner Business Manager)" userId="8963e140-029c-4fd9-82ce-dfe002c8afb4" providerId="ADAL" clId="{BBDD3067-5633-466C-8A8A-9CF4276C0D16}" dt="2023-01-05T15:07:09.385" v="838" actId="6549"/>
        <pc:sldMkLst>
          <pc:docMk/>
          <pc:sldMk cId="1504998468" sldId="294"/>
        </pc:sldMkLst>
        <pc:spChg chg="mod">
          <ac:chgData name="Bottegal, Fabio (Partner Business Manager)" userId="8963e140-029c-4fd9-82ce-dfe002c8afb4" providerId="ADAL" clId="{BBDD3067-5633-466C-8A8A-9CF4276C0D16}" dt="2023-01-05T15:07:09.385" v="838" actId="6549"/>
          <ac:spMkLst>
            <pc:docMk/>
            <pc:sldMk cId="1504998468" sldId="294"/>
            <ac:spMk id="7" creationId="{00000000-0000-0000-0000-000000000000}"/>
          </ac:spMkLst>
        </pc:spChg>
      </pc:sldChg>
      <pc:sldMasterChg chg="modSp mod">
        <pc:chgData name="Bottegal, Fabio (Partner Business Manager)" userId="8963e140-029c-4fd9-82ce-dfe002c8afb4" providerId="ADAL" clId="{BBDD3067-5633-466C-8A8A-9CF4276C0D16}" dt="2023-01-05T14:43:02.951" v="6" actId="14826"/>
        <pc:sldMasterMkLst>
          <pc:docMk/>
          <pc:sldMasterMk cId="0" sldId="2147483648"/>
        </pc:sldMasterMkLst>
        <pc:spChg chg="mod">
          <ac:chgData name="Bottegal, Fabio (Partner Business Manager)" userId="8963e140-029c-4fd9-82ce-dfe002c8afb4" providerId="ADAL" clId="{BBDD3067-5633-466C-8A8A-9CF4276C0D16}" dt="2023-01-05T14:41:32.646" v="0" actId="20577"/>
          <ac:spMkLst>
            <pc:docMk/>
            <pc:sldMasterMk cId="0" sldId="2147483648"/>
            <ac:spMk id="9" creationId="{00000000-0000-0000-0000-000000000000}"/>
          </ac:spMkLst>
        </pc:spChg>
        <pc:spChg chg="mod">
          <ac:chgData name="Bottegal, Fabio (Partner Business Manager)" userId="8963e140-029c-4fd9-82ce-dfe002c8afb4" providerId="ADAL" clId="{BBDD3067-5633-466C-8A8A-9CF4276C0D16}" dt="2023-01-05T14:41:39.613" v="5" actId="20577"/>
          <ac:spMkLst>
            <pc:docMk/>
            <pc:sldMasterMk cId="0" sldId="2147483648"/>
            <ac:spMk id="10" creationId="{00000000-0000-0000-0000-000000000000}"/>
          </ac:spMkLst>
        </pc:spChg>
        <pc:picChg chg="mod">
          <ac:chgData name="Bottegal, Fabio (Partner Business Manager)" userId="8963e140-029c-4fd9-82ce-dfe002c8afb4" providerId="ADAL" clId="{BBDD3067-5633-466C-8A8A-9CF4276C0D16}" dt="2023-01-05T14:43:02.951" v="6" actId="14826"/>
          <ac:picMkLst>
            <pc:docMk/>
            <pc:sldMasterMk cId="0" sldId="2147483648"/>
            <ac:picMk id="8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0E1DE08-C7AE-4A7D-94F1-7D94E17D89B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82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0E1DE08-C7AE-4A7D-94F1-7D94E17D89B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1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6923"/>
            <a:ext cx="10972800" cy="68421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1323"/>
            <a:ext cx="10972800" cy="4164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609600" y="1046922"/>
            <a:ext cx="10972800" cy="68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2"/>
          <p:cNvPicPr preferRelativeResize="0"/>
          <p:nvPr/>
        </p:nvPicPr>
        <p:blipFill>
          <a:blip r:embed="rId4"/>
          <a:srcRect/>
          <a:stretch/>
        </p:blipFill>
        <p:spPr>
          <a:xfrm>
            <a:off x="246445" y="206158"/>
            <a:ext cx="2102759" cy="7023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2"/>
          <p:cNvSpPr txBox="1"/>
          <p:nvPr/>
        </p:nvSpPr>
        <p:spPr>
          <a:xfrm>
            <a:off x="245222" y="6491047"/>
            <a:ext cx="3589175" cy="26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Calibri"/>
              <a:buNone/>
            </a:pP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Copyright © 2023 ABC Digital. </a:t>
            </a:r>
            <a:r>
              <a:rPr lang="it-IT" sz="1100" b="0" i="0" u="none" strike="noStrike" cap="none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00" b="0" i="0" u="none" strike="noStrike" cap="none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00" b="0" i="0" u="none" strike="noStrike" cap="none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reserved</a:t>
            </a: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2"/>
          <p:cNvSpPr txBox="1"/>
          <p:nvPr/>
        </p:nvSpPr>
        <p:spPr>
          <a:xfrm>
            <a:off x="7937788" y="6491047"/>
            <a:ext cx="3589175" cy="26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Calibri"/>
              <a:buNone/>
            </a:pP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03 - Internet, navigare in rete - </a:t>
            </a:r>
            <a:fld id="{584EB91B-7ED5-475A-AE9F-918780723159}" type="slidenum">
              <a:rPr lang="it-IT" sz="1100" b="0" i="0" u="none" strike="noStrike" cap="none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14" y="858"/>
            <a:ext cx="11428571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900" b="1" dirty="0">
                <a:solidFill>
                  <a:srgbClr val="FF0000"/>
                </a:solidFill>
              </a:rPr>
              <a:t>Internet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82066"/>
            <a:ext cx="8534400" cy="956733"/>
          </a:xfrm>
        </p:spPr>
        <p:txBody>
          <a:bodyPr/>
          <a:lstStyle/>
          <a:p>
            <a:r>
              <a:rPr lang="it-IT" sz="4800" b="1" dirty="0">
                <a:solidFill>
                  <a:srgbClr val="FF0000"/>
                </a:solidFill>
              </a:rPr>
              <a:t>Come navigare in rete </a:t>
            </a:r>
          </a:p>
        </p:txBody>
      </p:sp>
    </p:spTree>
    <p:extLst>
      <p:ext uri="{BB962C8B-B14F-4D97-AF65-F5344CB8AC3E}">
        <p14:creationId xmlns:p14="http://schemas.microsoft.com/office/powerpoint/2010/main" val="285686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dirty="0"/>
              <a:t>World Wide Web (www)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41027"/>
            <a:ext cx="5704116" cy="2985838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Il </a:t>
            </a:r>
            <a:r>
              <a:rPr lang="it-IT" sz="1600" b="1" dirty="0"/>
              <a:t>World Wide Web</a:t>
            </a:r>
            <a:r>
              <a:rPr lang="it-IT" sz="1600" dirty="0"/>
              <a:t> (meglio noto come «www» </a:t>
            </a:r>
          </a:p>
          <a:p>
            <a:pPr marL="0" indent="0">
              <a:buNone/>
            </a:pPr>
            <a:r>
              <a:rPr lang="it-IT" sz="1600" dirty="0"/>
              <a:t>o semplicemente «web») significa «larga rete mondiale»:</a:t>
            </a:r>
          </a:p>
          <a:p>
            <a:pPr marL="0" indent="0">
              <a:buNone/>
            </a:pPr>
            <a:endParaRPr lang="it-IT" sz="1600" dirty="0"/>
          </a:p>
          <a:p>
            <a:pPr>
              <a:spcBef>
                <a:spcPts val="600"/>
              </a:spcBef>
            </a:pPr>
            <a:r>
              <a:rPr lang="it-IT" sz="1600" dirty="0"/>
              <a:t>è l'insieme di tutte le informazioni presenti su Internet, la cui ricerca avviene attraverso i browser</a:t>
            </a:r>
          </a:p>
          <a:p>
            <a:pPr>
              <a:spcBef>
                <a:spcPts val="600"/>
              </a:spcBef>
            </a:pPr>
            <a:r>
              <a:rPr lang="it-IT" sz="1600" dirty="0"/>
              <a:t>vi si accede principalmente per visitare siti contenenti tutte le informazioni che riguardano un particolare argomento</a:t>
            </a:r>
          </a:p>
          <a:p>
            <a:pPr>
              <a:spcBef>
                <a:spcPts val="600"/>
              </a:spcBef>
            </a:pPr>
            <a:r>
              <a:rPr lang="it-IT" sz="1600" dirty="0"/>
              <a:t>ogni sito è un insieme di pagine web tra loro correlate, richiamabili a un determinato indirizzo da qualsiasi punto della rete (ad esempio</a:t>
            </a:r>
            <a:r>
              <a:rPr lang="it-IT" sz="1600" i="1" dirty="0"/>
              <a:t> </a:t>
            </a:r>
            <a:r>
              <a:rPr lang="it-IT" sz="1600" dirty="0"/>
              <a:t>sito del </a:t>
            </a:r>
            <a:r>
              <a:rPr lang="it-IT" sz="1600" i="1" dirty="0"/>
              <a:t>Ministero della salute).</a:t>
            </a:r>
            <a:endParaRPr lang="it-IT" sz="1600" dirty="0"/>
          </a:p>
        </p:txBody>
      </p:sp>
      <p:pic>
        <p:nvPicPr>
          <p:cNvPr id="1026" name="Picture 2" descr="http://www.marketingcloud.com/blog/wp-content/uploads/2014/06/web_browser_w10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5" y="2258951"/>
            <a:ext cx="3908738" cy="32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3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dirty="0"/>
              <a:t>Navigare su Internet: Microsoft Internet Explorer &amp; Edge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650" y="1991245"/>
            <a:ext cx="932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u="sng" dirty="0"/>
              <a:t>Browser</a:t>
            </a:r>
          </a:p>
          <a:p>
            <a:pPr algn="just"/>
            <a:r>
              <a:rPr lang="it-IT" sz="1600" dirty="0"/>
              <a:t>Il browser è il programma che consente di navigare ed interagire con pagine web, testi, immagini ed altri elementi multimediali presenti su Internet.</a:t>
            </a:r>
          </a:p>
          <a:p>
            <a:pPr algn="just"/>
            <a:endParaRPr lang="it-IT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6705" y="3870509"/>
            <a:ext cx="186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885650" y="3300209"/>
            <a:ext cx="29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u="sng" dirty="0"/>
              <a:t>Microsoft Internet Explorer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53" y="3233139"/>
            <a:ext cx="444046" cy="472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9745" y="3795839"/>
            <a:ext cx="4943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Internet Explorer è stato, per molti anni, il browser più diffuso a livello mondiale. </a:t>
            </a:r>
          </a:p>
          <a:p>
            <a:endParaRPr lang="it-IT" sz="1600" dirty="0"/>
          </a:p>
          <a:p>
            <a:r>
              <a:rPr lang="it-IT" sz="1600" dirty="0"/>
              <a:t>negli ultimi aggiornamenti, Microsoft l’ha sostituito con </a:t>
            </a:r>
          </a:p>
          <a:p>
            <a:endParaRPr lang="it-IT" sz="1600" b="1" dirty="0"/>
          </a:p>
          <a:p>
            <a:r>
              <a:rPr lang="it-IT" sz="1600" b="1" u="sng" dirty="0"/>
              <a:t>Microsoft Edge</a:t>
            </a:r>
          </a:p>
          <a:p>
            <a:endParaRPr lang="it-IT" sz="1600" dirty="0"/>
          </a:p>
          <a:p>
            <a:r>
              <a:rPr lang="it-IT" sz="1600" dirty="0"/>
              <a:t>più sicuro ed integrato col sistema operativo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593DB3-8A3B-409B-BCCC-E673C0607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8" y="5198287"/>
            <a:ext cx="556399" cy="5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Edge">
            <a:extLst>
              <a:ext uri="{FF2B5EF4-FFF2-40B4-BE49-F238E27FC236}">
                <a16:creationId xmlns:a16="http://schemas.microsoft.com/office/drawing/2014/main" id="{7B555061-DC81-45F9-AD9E-59951056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8463"/>
            <a:ext cx="5867038" cy="33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9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dirty="0"/>
              <a:t>Navigare su Internet: Google Chrome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6" y="961976"/>
            <a:ext cx="941505" cy="854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722423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Google Chrome è un browser installabile e utilizzabile da tutti i dispositivi fissi e mobili, siano essi Windows, Apple, Linux, Android, IOS…e naturalmente </a:t>
            </a:r>
            <a:r>
              <a:rPr lang="it-IT" sz="1600" dirty="0" err="1"/>
              <a:t>ChromeOS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Le funzioni sono analoghe ad altri browser, ma in più Google ha creato un vero e proprio mondo integrato con la posta (Gmail), il cloud (Drive), applicazioni da ufficio alternative a Microsoft Office, intrattenimento (YouTube), videochiamate e videoconferenze (</a:t>
            </a:r>
            <a:r>
              <a:rPr lang="it-IT" sz="1600" dirty="0" err="1"/>
              <a:t>Hangouts</a:t>
            </a:r>
            <a:r>
              <a:rPr lang="it-IT" sz="1600" dirty="0"/>
              <a:t> e Meet).</a:t>
            </a:r>
          </a:p>
        </p:txBody>
      </p:sp>
      <p:pic>
        <p:nvPicPr>
          <p:cNvPr id="2050" name="Picture 2" descr="Google Chrome - Download the Fast, Secure Browser from Google">
            <a:extLst>
              <a:ext uri="{FF2B5EF4-FFF2-40B4-BE49-F238E27FC236}">
                <a16:creationId xmlns:a16="http://schemas.microsoft.com/office/drawing/2014/main" id="{6A81CEE9-F21C-43F4-AC67-B4EEB8E7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03" y="1816080"/>
            <a:ext cx="5094033" cy="30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apps | Tablet Training">
            <a:extLst>
              <a:ext uri="{FF2B5EF4-FFF2-40B4-BE49-F238E27FC236}">
                <a16:creationId xmlns:a16="http://schemas.microsoft.com/office/drawing/2014/main" id="{B63ABC92-E72B-409D-9548-C38B888B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90473"/>
            <a:ext cx="4047440" cy="23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78D693-A1E1-4655-8E65-4498993E9EE1}"/>
              </a:ext>
            </a:extLst>
          </p:cNvPr>
          <p:cNvSpPr txBox="1"/>
          <p:nvPr/>
        </p:nvSpPr>
        <p:spPr>
          <a:xfrm>
            <a:off x="4989094" y="4896757"/>
            <a:ext cx="589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Molte di queste applicazioni sono utilizzabili anche tramite altri browser</a:t>
            </a:r>
          </a:p>
          <a:p>
            <a:r>
              <a:rPr lang="it-IT" sz="1600" dirty="0"/>
              <a:t>Ricordiamo Google Maps e Google Photo ad esempio</a:t>
            </a:r>
          </a:p>
        </p:txBody>
      </p:sp>
    </p:spTree>
    <p:extLst>
      <p:ext uri="{BB962C8B-B14F-4D97-AF65-F5344CB8AC3E}">
        <p14:creationId xmlns:p14="http://schemas.microsoft.com/office/powerpoint/2010/main" val="254828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73" y="1018288"/>
            <a:ext cx="9783094" cy="684213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/>
              <a:t>Le impostazioni di Internet: memorizzare i siti «preferiti»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200" r="-319" b="89844"/>
          <a:stretch/>
        </p:blipFill>
        <p:spPr>
          <a:xfrm>
            <a:off x="5756919" y="1852708"/>
            <a:ext cx="4436516" cy="829729"/>
          </a:xfrm>
          <a:prstGeom prst="rect">
            <a:avLst/>
          </a:prstGeom>
        </p:spPr>
      </p:pic>
      <p:sp>
        <p:nvSpPr>
          <p:cNvPr id="4" name="Ovale 12"/>
          <p:cNvSpPr/>
          <p:nvPr/>
        </p:nvSpPr>
        <p:spPr>
          <a:xfrm>
            <a:off x="9487488" y="2300569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736410" y="2248124"/>
            <a:ext cx="445948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Memorizzare i siti preferiti </a:t>
            </a:r>
            <a:r>
              <a:rPr lang="it-IT" sz="1600" dirty="0"/>
              <a:t>(usando Google Chrome) </a:t>
            </a:r>
          </a:p>
          <a:p>
            <a:endParaRPr lang="it-IT" sz="1600" dirty="0"/>
          </a:p>
          <a:p>
            <a:r>
              <a:rPr lang="it-IT" sz="1600" dirty="0"/>
              <a:t>Per salvare nella lista dei </a:t>
            </a:r>
            <a:r>
              <a:rPr lang="it-IT" sz="1600" i="1" dirty="0"/>
              <a:t>preferiti</a:t>
            </a:r>
            <a:r>
              <a:rPr lang="it-IT" sz="1600" dirty="0"/>
              <a:t> i siti di maggior interesse, cliccare sul simbolo a forma di stella </a:t>
            </a:r>
            <a:r>
              <a:rPr lang="it-IT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1</a:t>
            </a:r>
            <a:r>
              <a:rPr lang="it-IT" sz="1600" dirty="0"/>
              <a:t> </a:t>
            </a:r>
          </a:p>
          <a:p>
            <a:endParaRPr lang="it-IT" sz="1600" dirty="0"/>
          </a:p>
          <a:p>
            <a:r>
              <a:rPr lang="it-IT" sz="1600" dirty="0"/>
              <a:t>Per richiamare i siti salvati nella lista dei preferiti, cliccare sul simbolo con i tre puntini verticali </a:t>
            </a:r>
            <a:r>
              <a:rPr lang="it-IT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2</a:t>
            </a:r>
            <a:r>
              <a:rPr lang="it-IT" sz="1600" dirty="0"/>
              <a:t> e dalla maschera successiva scegliere la voce «</a:t>
            </a:r>
            <a:r>
              <a:rPr lang="it-IT" sz="1600" b="1" dirty="0"/>
              <a:t>Segnalibri»</a:t>
            </a:r>
            <a:r>
              <a:rPr lang="it-IT" sz="1600" dirty="0"/>
              <a:t>, da cui si ha accesso alla lista dei siti preferiti </a:t>
            </a:r>
            <a:r>
              <a:rPr lang="it-IT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3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endParaRPr lang="it-IT" sz="1400" dirty="0"/>
          </a:p>
        </p:txBody>
      </p:sp>
      <p:sp>
        <p:nvSpPr>
          <p:cNvPr id="11" name="Ovale 12"/>
          <p:cNvSpPr/>
          <p:nvPr/>
        </p:nvSpPr>
        <p:spPr>
          <a:xfrm>
            <a:off x="9947657" y="2306766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2"/>
          <p:cNvSpPr/>
          <p:nvPr/>
        </p:nvSpPr>
        <p:spPr>
          <a:xfrm>
            <a:off x="6967940" y="4523845"/>
            <a:ext cx="1086136" cy="6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375" t="6221" r="35250" b="53090"/>
          <a:stretch/>
        </p:blipFill>
        <p:spPr>
          <a:xfrm>
            <a:off x="5732168" y="2880825"/>
            <a:ext cx="4476750" cy="3488073"/>
          </a:xfrm>
          <a:prstGeom prst="rect">
            <a:avLst/>
          </a:prstGeom>
        </p:spPr>
      </p:pic>
      <p:sp>
        <p:nvSpPr>
          <p:cNvPr id="14" name="Ovale 12"/>
          <p:cNvSpPr/>
          <p:nvPr/>
        </p:nvSpPr>
        <p:spPr>
          <a:xfrm>
            <a:off x="8717468" y="3743262"/>
            <a:ext cx="834269" cy="2997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9223219" y="2327468"/>
            <a:ext cx="288000" cy="38951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sz="1200" b="1" dirty="0"/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136215" y="2346446"/>
            <a:ext cx="288000" cy="38951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sz="1200" b="1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8489905" y="3786461"/>
            <a:ext cx="288000" cy="38951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sz="1200" b="1" dirty="0"/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3955" y="1839056"/>
            <a:ext cx="4459481" cy="818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32168" y="2880825"/>
            <a:ext cx="4476750" cy="3488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401" y="3570371"/>
            <a:ext cx="47492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1</a:t>
            </a:r>
            <a:r>
              <a:rPr lang="it-IT" sz="1600" dirty="0"/>
              <a:t> scegliere la voce «</a:t>
            </a:r>
            <a:r>
              <a:rPr lang="it-IT" sz="1600" b="1" dirty="0"/>
              <a:t>Segnalibri»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selezionare il nome della pagina da eliminare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>
                <a:solidFill>
                  <a:schemeClr val="bg1"/>
                </a:solidFill>
                <a:highlight>
                  <a:srgbClr val="FF0000"/>
                </a:highlight>
              </a:rPr>
              <a:t>2</a:t>
            </a:r>
            <a:r>
              <a:rPr lang="it-IT" sz="1600"/>
              <a:t> </a:t>
            </a:r>
            <a:r>
              <a:rPr lang="it-IT" sz="1600" dirty="0"/>
              <a:t>cliccare sul simbolo con i tre puntini verticali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3</a:t>
            </a:r>
            <a:r>
              <a:rPr lang="it-IT" sz="1600" dirty="0"/>
              <a:t> cliccare sulla voce «</a:t>
            </a:r>
            <a:r>
              <a:rPr lang="it-IT" sz="1600" b="1" dirty="0"/>
              <a:t>Elimina</a:t>
            </a:r>
            <a:r>
              <a:rPr lang="it-IT" sz="1600" dirty="0"/>
              <a:t>»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</a:p>
          <a:p>
            <a:endParaRPr lang="it-IT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78109"/>
          <a:stretch/>
        </p:blipFill>
        <p:spPr>
          <a:xfrm>
            <a:off x="6299847" y="3668130"/>
            <a:ext cx="3871137" cy="124492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1" name="Ovale 12"/>
          <p:cNvSpPr/>
          <p:nvPr/>
        </p:nvSpPr>
        <p:spPr>
          <a:xfrm>
            <a:off x="9925327" y="3893428"/>
            <a:ext cx="269546" cy="204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68159"/>
          <a:stretch/>
        </p:blipFill>
        <p:spPr>
          <a:xfrm>
            <a:off x="6299848" y="5100495"/>
            <a:ext cx="3871136" cy="138418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Ovale 12"/>
          <p:cNvSpPr/>
          <p:nvPr/>
        </p:nvSpPr>
        <p:spPr>
          <a:xfrm>
            <a:off x="9472819" y="6161351"/>
            <a:ext cx="698165" cy="298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9673677" y="3660044"/>
            <a:ext cx="296446" cy="38951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sz="1200" b="1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9324594" y="6020230"/>
            <a:ext cx="296446" cy="38951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sz="1200" b="1" dirty="0"/>
              <a:t>3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5375" t="6221" r="35250" b="74497"/>
          <a:stretch/>
        </p:blipFill>
        <p:spPr>
          <a:xfrm>
            <a:off x="6392919" y="2066128"/>
            <a:ext cx="3690978" cy="1362872"/>
          </a:xfrm>
          <a:prstGeom prst="rect">
            <a:avLst/>
          </a:prstGeom>
        </p:spPr>
      </p:pic>
      <p:sp>
        <p:nvSpPr>
          <p:cNvPr id="15" name="Ovale 12"/>
          <p:cNvSpPr/>
          <p:nvPr/>
        </p:nvSpPr>
        <p:spPr>
          <a:xfrm>
            <a:off x="8682052" y="2750342"/>
            <a:ext cx="954583" cy="2944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660400" y="2280405"/>
            <a:ext cx="5390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Cancellare i siti salvati come preferiti </a:t>
            </a:r>
          </a:p>
          <a:p>
            <a:endParaRPr lang="it-IT" sz="1600" b="1" dirty="0"/>
          </a:p>
          <a:p>
            <a:r>
              <a:rPr lang="it-IT" sz="1600" b="1" dirty="0"/>
              <a:t>Per cancellare </a:t>
            </a:r>
            <a:r>
              <a:rPr lang="it-IT" sz="1600" dirty="0"/>
              <a:t>un sito internet dalla propria lista dei preferiti:</a:t>
            </a:r>
          </a:p>
          <a:p>
            <a:endParaRPr lang="it-IT" sz="1600" dirty="0"/>
          </a:p>
        </p:txBody>
      </p:sp>
      <p:sp>
        <p:nvSpPr>
          <p:cNvPr id="16" name="Oval 15"/>
          <p:cNvSpPr/>
          <p:nvPr/>
        </p:nvSpPr>
        <p:spPr>
          <a:xfrm>
            <a:off x="8517879" y="2610251"/>
            <a:ext cx="296446" cy="38951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sz="1200" b="1" dirty="0"/>
              <a:t>1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60400" y="999461"/>
            <a:ext cx="10490200" cy="684213"/>
          </a:xfrm>
        </p:spPr>
        <p:txBody>
          <a:bodyPr>
            <a:normAutofit/>
          </a:bodyPr>
          <a:lstStyle/>
          <a:p>
            <a:pPr algn="l"/>
            <a:r>
              <a:rPr lang="it-IT" sz="3600" dirty="0"/>
              <a:t>Le impostazioni di Internet: cancellare i siti «preferiti»</a:t>
            </a:r>
          </a:p>
        </p:txBody>
      </p:sp>
    </p:spTree>
    <p:extLst>
      <p:ext uri="{BB962C8B-B14F-4D97-AF65-F5344CB8AC3E}">
        <p14:creationId xmlns:p14="http://schemas.microsoft.com/office/powerpoint/2010/main" val="150499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424</Words>
  <Application>Microsoft Office PowerPoint</Application>
  <PresentationFormat>Widescreen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Internet</vt:lpstr>
      <vt:lpstr>World Wide Web (www)</vt:lpstr>
      <vt:lpstr>Navigare su Internet: Microsoft Internet Explorer &amp; Edge </vt:lpstr>
      <vt:lpstr>Navigare su Internet: Google Chrome </vt:lpstr>
      <vt:lpstr>Le impostazioni di Internet: memorizzare i siti «preferiti»</vt:lpstr>
      <vt:lpstr>Le impostazioni di Internet: cancellare i siti «preferiti»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Bianchi, Francesca</dc:creator>
  <cp:lastModifiedBy>Bottegal, Fabio (Partner Business Manager)</cp:lastModifiedBy>
  <cp:revision>70</cp:revision>
  <dcterms:modified xsi:type="dcterms:W3CDTF">2023-01-05T15:07:11Z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0x0101004D9C885721592749BEBFA1B071E9EF6D</vt:lpwstr>
  </property>
</Properties>
</file>