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9" r:id="rId6"/>
    <p:sldId id="290" r:id="rId7"/>
    <p:sldId id="291" r:id="rId8"/>
    <p:sldId id="292" r:id="rId9"/>
    <p:sldId id="293" r:id="rId10"/>
    <p:sldId id="294" r:id="rId11"/>
    <p:sldId id="261" r:id="rId12"/>
    <p:sldId id="262" r:id="rId13"/>
    <p:sldId id="263" r:id="rId14"/>
    <p:sldId id="267" r:id="rId15"/>
    <p:sldId id="264" r:id="rId16"/>
    <p:sldId id="266" r:id="rId17"/>
    <p:sldId id="265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erio, Martina" initials="BM" lastIdx="10" clrIdx="0">
    <p:extLst>
      <p:ext uri="{19B8F6BF-5375-455C-9EA6-DF929625EA0E}">
        <p15:presenceInfo xmlns:p15="http://schemas.microsoft.com/office/powerpoint/2012/main" userId="Ballerio, Martina" providerId="None"/>
      </p:ext>
    </p:extLst>
  </p:cmAuthor>
  <p:cmAuthor id="2" name="Chiarella, Mattia" initials="CM" lastIdx="3" clrIdx="1">
    <p:extLst>
      <p:ext uri="{19B8F6BF-5375-455C-9EA6-DF929625EA0E}">
        <p15:presenceInfo xmlns:p15="http://schemas.microsoft.com/office/powerpoint/2012/main" userId="Chiarella, Matt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EF6A1-20F4-4713-925E-E327FDE9244F}" v="7" dt="2023-01-05T16:29:45.6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5501" autoAdjust="0"/>
  </p:normalViewPr>
  <p:slideViewPr>
    <p:cSldViewPr snapToGrid="0" snapToObjects="1">
      <p:cViewPr varScale="1">
        <p:scale>
          <a:sx n="119" d="100"/>
          <a:sy n="119" d="100"/>
        </p:scale>
        <p:origin x="84" y="108"/>
      </p:cViewPr>
      <p:guideLst>
        <p:guide orient="horz" pos="958"/>
        <p:guide pos="70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egal, Fabio (Partner Business Manager)" userId="8963e140-029c-4fd9-82ce-dfe002c8afb4" providerId="ADAL" clId="{237EF6A1-20F4-4713-925E-E327FDE9244F}"/>
    <pc:docChg chg="undo custSel addSld delSld modSld sldOrd modMainMaster">
      <pc:chgData name="Bottegal, Fabio (Partner Business Manager)" userId="8963e140-029c-4fd9-82ce-dfe002c8afb4" providerId="ADAL" clId="{237EF6A1-20F4-4713-925E-E327FDE9244F}" dt="2023-01-05T18:02:52.930" v="2156" actId="47"/>
      <pc:docMkLst>
        <pc:docMk/>
      </pc:docMkLst>
      <pc:sldChg chg="addSp delSp modSp del mod chgLayout">
        <pc:chgData name="Bottegal, Fabio (Partner Business Manager)" userId="8963e140-029c-4fd9-82ce-dfe002c8afb4" providerId="ADAL" clId="{237EF6A1-20F4-4713-925E-E327FDE9244F}" dt="2023-01-05T16:39:35.244" v="123" actId="47"/>
        <pc:sldMkLst>
          <pc:docMk/>
          <pc:sldMk cId="837065319" sldId="258"/>
        </pc:sldMkLst>
        <pc:spChg chg="add del mod ord">
          <ac:chgData name="Bottegal, Fabio (Partner Business Manager)" userId="8963e140-029c-4fd9-82ce-dfe002c8afb4" providerId="ADAL" clId="{237EF6A1-20F4-4713-925E-E327FDE9244F}" dt="2023-01-05T16:34:36.540" v="58" actId="700"/>
          <ac:spMkLst>
            <pc:docMk/>
            <pc:sldMk cId="837065319" sldId="258"/>
            <ac:spMk id="2" creationId="{F579934C-1CE1-4389-85E6-08D7D48EBF24}"/>
          </ac:spMkLst>
        </pc:spChg>
        <pc:spChg chg="mod ord">
          <ac:chgData name="Bottegal, Fabio (Partner Business Manager)" userId="8963e140-029c-4fd9-82ce-dfe002c8afb4" providerId="ADAL" clId="{237EF6A1-20F4-4713-925E-E327FDE9244F}" dt="2023-01-05T16:34:36.540" v="58" actId="700"/>
          <ac:spMkLst>
            <pc:docMk/>
            <pc:sldMk cId="837065319" sldId="258"/>
            <ac:spMk id="3" creationId="{C1C5E554-CB36-41B5-4EE5-708AEB05788B}"/>
          </ac:spMkLst>
        </pc:spChg>
        <pc:picChg chg="add mod">
          <ac:chgData name="Bottegal, Fabio (Partner Business Manager)" userId="8963e140-029c-4fd9-82ce-dfe002c8afb4" providerId="ADAL" clId="{237EF6A1-20F4-4713-925E-E327FDE9244F}" dt="2023-01-05T16:34:24.418" v="54" actId="1036"/>
          <ac:picMkLst>
            <pc:docMk/>
            <pc:sldMk cId="837065319" sldId="258"/>
            <ac:picMk id="4098" creationId="{62EE74A4-9D50-405E-A642-09CB6984D578}"/>
          </ac:picMkLst>
        </pc:picChg>
      </pc:sldChg>
      <pc:sldChg chg="modSp del mod ord modClrScheme modShow chgLayout">
        <pc:chgData name="Bottegal, Fabio (Partner Business Manager)" userId="8963e140-029c-4fd9-82ce-dfe002c8afb4" providerId="ADAL" clId="{237EF6A1-20F4-4713-925E-E327FDE9244F}" dt="2023-01-05T18:02:52.930" v="2156" actId="47"/>
        <pc:sldMkLst>
          <pc:docMk/>
          <pc:sldMk cId="3255689120" sldId="259"/>
        </pc:sldMkLst>
        <pc:spChg chg="mod ord">
          <ac:chgData name="Bottegal, Fabio (Partner Business Manager)" userId="8963e140-029c-4fd9-82ce-dfe002c8afb4" providerId="ADAL" clId="{237EF6A1-20F4-4713-925E-E327FDE9244F}" dt="2023-01-05T16:39:45.643" v="124" actId="700"/>
          <ac:spMkLst>
            <pc:docMk/>
            <pc:sldMk cId="3255689120" sldId="259"/>
            <ac:spMk id="2" creationId="{4691C4EB-1AA8-7017-E35F-8A94B9B6840C}"/>
          </ac:spMkLst>
        </pc:spChg>
        <pc:spChg chg="mod ord">
          <ac:chgData name="Bottegal, Fabio (Partner Business Manager)" userId="8963e140-029c-4fd9-82ce-dfe002c8afb4" providerId="ADAL" clId="{237EF6A1-20F4-4713-925E-E327FDE9244F}" dt="2023-01-05T16:39:45.643" v="124" actId="700"/>
          <ac:spMkLst>
            <pc:docMk/>
            <pc:sldMk cId="3255689120" sldId="259"/>
            <ac:spMk id="3" creationId="{377F5C99-EA44-E8E7-102B-F1BA083596FF}"/>
          </ac:spMkLst>
        </pc:spChg>
        <pc:picChg chg="mod">
          <ac:chgData name="Bottegal, Fabio (Partner Business Manager)" userId="8963e140-029c-4fd9-82ce-dfe002c8afb4" providerId="ADAL" clId="{237EF6A1-20F4-4713-925E-E327FDE9244F}" dt="2023-01-05T16:31:05.524" v="24" actId="1076"/>
          <ac:picMkLst>
            <pc:docMk/>
            <pc:sldMk cId="3255689120" sldId="259"/>
            <ac:picMk id="5" creationId="{C297DBC6-B46E-FD73-B5C7-1B863EFF4A1A}"/>
          </ac:picMkLst>
        </pc:picChg>
      </pc:sldChg>
      <pc:sldChg chg="modSp del mod ord modShow">
        <pc:chgData name="Bottegal, Fabio (Partner Business Manager)" userId="8963e140-029c-4fd9-82ce-dfe002c8afb4" providerId="ADAL" clId="{237EF6A1-20F4-4713-925E-E327FDE9244F}" dt="2023-01-05T18:02:52.930" v="2156" actId="47"/>
        <pc:sldMkLst>
          <pc:docMk/>
          <pc:sldMk cId="2522367485" sldId="260"/>
        </pc:sldMkLst>
        <pc:spChg chg="mod">
          <ac:chgData name="Bottegal, Fabio (Partner Business Manager)" userId="8963e140-029c-4fd9-82ce-dfe002c8afb4" providerId="ADAL" clId="{237EF6A1-20F4-4713-925E-E327FDE9244F}" dt="2023-01-05T16:33:10.488" v="34" actId="1076"/>
          <ac:spMkLst>
            <pc:docMk/>
            <pc:sldMk cId="2522367485" sldId="260"/>
            <ac:spMk id="2" creationId="{EF70FCD9-2695-1DCC-424A-DB9B22BEBCD6}"/>
          </ac:spMkLst>
        </pc:spChg>
        <pc:spChg chg="mod">
          <ac:chgData name="Bottegal, Fabio (Partner Business Manager)" userId="8963e140-029c-4fd9-82ce-dfe002c8afb4" providerId="ADAL" clId="{237EF6A1-20F4-4713-925E-E327FDE9244F}" dt="2023-01-05T16:33:10.488" v="34" actId="1076"/>
          <ac:spMkLst>
            <pc:docMk/>
            <pc:sldMk cId="2522367485" sldId="260"/>
            <ac:spMk id="3" creationId="{03C6F11E-994D-7659-6380-E5DBB819962B}"/>
          </ac:spMkLst>
        </pc:spChg>
        <pc:picChg chg="mod">
          <ac:chgData name="Bottegal, Fabio (Partner Business Manager)" userId="8963e140-029c-4fd9-82ce-dfe002c8afb4" providerId="ADAL" clId="{237EF6A1-20F4-4713-925E-E327FDE9244F}" dt="2023-01-05T16:33:10.488" v="34" actId="1076"/>
          <ac:picMkLst>
            <pc:docMk/>
            <pc:sldMk cId="2522367485" sldId="260"/>
            <ac:picMk id="4" creationId="{0C708F45-044F-BC4F-E8FE-1AF267ACF343}"/>
          </ac:picMkLst>
        </pc:picChg>
      </pc:sldChg>
      <pc:sldChg chg="addSp delSp modSp mod modClrScheme chgLayout">
        <pc:chgData name="Bottegal, Fabio (Partner Business Manager)" userId="8963e140-029c-4fd9-82ce-dfe002c8afb4" providerId="ADAL" clId="{237EF6A1-20F4-4713-925E-E327FDE9244F}" dt="2023-01-05T17:28:18.693" v="1195" actId="27636"/>
        <pc:sldMkLst>
          <pc:docMk/>
          <pc:sldMk cId="471608110" sldId="261"/>
        </pc:sldMkLst>
        <pc:spChg chg="mod ord">
          <ac:chgData name="Bottegal, Fabio (Partner Business Manager)" userId="8963e140-029c-4fd9-82ce-dfe002c8afb4" providerId="ADAL" clId="{237EF6A1-20F4-4713-925E-E327FDE9244F}" dt="2023-01-05T17:28:18.693" v="1195" actId="27636"/>
          <ac:spMkLst>
            <pc:docMk/>
            <pc:sldMk cId="471608110" sldId="261"/>
            <ac:spMk id="2" creationId="{0F44B3CC-3FCE-8C36-39CF-85CADE2EB9B4}"/>
          </ac:spMkLst>
        </pc:spChg>
        <pc:spChg chg="del mod ord">
          <ac:chgData name="Bottegal, Fabio (Partner Business Manager)" userId="8963e140-029c-4fd9-82ce-dfe002c8afb4" providerId="ADAL" clId="{237EF6A1-20F4-4713-925E-E327FDE9244F}" dt="2023-01-05T17:26:25.701" v="1137" actId="26606"/>
          <ac:spMkLst>
            <pc:docMk/>
            <pc:sldMk cId="471608110" sldId="261"/>
            <ac:spMk id="3" creationId="{79E10EF2-3DEE-20C5-4310-7BEF1AA39B5D}"/>
          </ac:spMkLst>
        </pc:spChg>
        <pc:spChg chg="add">
          <ac:chgData name="Bottegal, Fabio (Partner Business Manager)" userId="8963e140-029c-4fd9-82ce-dfe002c8afb4" providerId="ADAL" clId="{237EF6A1-20F4-4713-925E-E327FDE9244F}" dt="2023-01-05T17:26:25.701" v="1137" actId="26606"/>
          <ac:spMkLst>
            <pc:docMk/>
            <pc:sldMk cId="471608110" sldId="261"/>
            <ac:spMk id="9" creationId="{0741EFFD-46C8-83D8-0968-CFDAADA7A7B9}"/>
          </ac:spMkLst>
        </pc:spChg>
        <pc:graphicFrameChg chg="add">
          <ac:chgData name="Bottegal, Fabio (Partner Business Manager)" userId="8963e140-029c-4fd9-82ce-dfe002c8afb4" providerId="ADAL" clId="{237EF6A1-20F4-4713-925E-E327FDE9244F}" dt="2023-01-05T17:26:25.701" v="1137" actId="26606"/>
          <ac:graphicFrameMkLst>
            <pc:docMk/>
            <pc:sldMk cId="471608110" sldId="261"/>
            <ac:graphicFrameMk id="5" creationId="{9CB940A9-3C3C-F8FA-84FF-F75C4D46F78D}"/>
          </ac:graphicFrameMkLst>
        </pc:graphicFrameChg>
      </pc:sldChg>
      <pc:sldChg chg="addSp delSp modSp mod modClrScheme chgLayout">
        <pc:chgData name="Bottegal, Fabio (Partner Business Manager)" userId="8963e140-029c-4fd9-82ce-dfe002c8afb4" providerId="ADAL" clId="{237EF6A1-20F4-4713-925E-E327FDE9244F}" dt="2023-01-05T17:30:37.919" v="1377" actId="1582"/>
        <pc:sldMkLst>
          <pc:docMk/>
          <pc:sldMk cId="2438660390" sldId="262"/>
        </pc:sldMkLst>
        <pc:spChg chg="mod ord">
          <ac:chgData name="Bottegal, Fabio (Partner Business Manager)" userId="8963e140-029c-4fd9-82ce-dfe002c8afb4" providerId="ADAL" clId="{237EF6A1-20F4-4713-925E-E327FDE9244F}" dt="2023-01-05T17:28:34.612" v="1211" actId="6549"/>
          <ac:spMkLst>
            <pc:docMk/>
            <pc:sldMk cId="2438660390" sldId="262"/>
            <ac:spMk id="2" creationId="{294DA041-F3B4-166E-2EE9-46FC3042C6D3}"/>
          </ac:spMkLst>
        </pc:spChg>
        <pc:spChg chg="mod ord">
          <ac:chgData name="Bottegal, Fabio (Partner Business Manager)" userId="8963e140-029c-4fd9-82ce-dfe002c8afb4" providerId="ADAL" clId="{237EF6A1-20F4-4713-925E-E327FDE9244F}" dt="2023-01-05T17:29:57.999" v="1371" actId="20577"/>
          <ac:spMkLst>
            <pc:docMk/>
            <pc:sldMk cId="2438660390" sldId="262"/>
            <ac:spMk id="3" creationId="{484F8381-40B8-B9C4-AA31-B9BA2436AF8A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7:30:37.919" v="1377" actId="1582"/>
          <ac:spMkLst>
            <pc:docMk/>
            <pc:sldMk cId="2438660390" sldId="262"/>
            <ac:spMk id="6" creationId="{C40753E4-E65B-4612-8E2B-B0A77BFD6F00}"/>
          </ac:spMkLst>
        </pc:spChg>
        <pc:picChg chg="mod">
          <ac:chgData name="Bottegal, Fabio (Partner Business Manager)" userId="8963e140-029c-4fd9-82ce-dfe002c8afb4" providerId="ADAL" clId="{237EF6A1-20F4-4713-925E-E327FDE9244F}" dt="2023-01-05T17:27:50.437" v="1167" actId="14100"/>
          <ac:picMkLst>
            <pc:docMk/>
            <pc:sldMk cId="2438660390" sldId="262"/>
            <ac:picMk id="4" creationId="{70B85BE8-12B2-EB5B-A362-ECFE08CEA7A3}"/>
          </ac:picMkLst>
        </pc:picChg>
        <pc:picChg chg="del mod">
          <ac:chgData name="Bottegal, Fabio (Partner Business Manager)" userId="8963e140-029c-4fd9-82ce-dfe002c8afb4" providerId="ADAL" clId="{237EF6A1-20F4-4713-925E-E327FDE9244F}" dt="2023-01-05T17:30:11.640" v="1373" actId="478"/>
          <ac:picMkLst>
            <pc:docMk/>
            <pc:sldMk cId="2438660390" sldId="262"/>
            <ac:picMk id="5" creationId="{F31C31E2-E927-1518-8B7D-A616C3504ED0}"/>
          </ac:picMkLst>
        </pc:picChg>
        <pc:cxnChg chg="del mod">
          <ac:chgData name="Bottegal, Fabio (Partner Business Manager)" userId="8963e140-029c-4fd9-82ce-dfe002c8afb4" providerId="ADAL" clId="{237EF6A1-20F4-4713-925E-E327FDE9244F}" dt="2023-01-05T17:26:53.310" v="1141" actId="478"/>
          <ac:cxnSpMkLst>
            <pc:docMk/>
            <pc:sldMk cId="2438660390" sldId="262"/>
            <ac:cxnSpMk id="17" creationId="{FD10F1A5-9FF1-C816-AF7E-8324C5E4043A}"/>
          </ac:cxnSpMkLst>
        </pc:cxnChg>
      </pc:sldChg>
      <pc:sldChg chg="addSp delSp modSp mod modClrScheme chgLayout">
        <pc:chgData name="Bottegal, Fabio (Partner Business Manager)" userId="8963e140-029c-4fd9-82ce-dfe002c8afb4" providerId="ADAL" clId="{237EF6A1-20F4-4713-925E-E327FDE9244F}" dt="2023-01-05T17:46:53.119" v="1505" actId="20577"/>
        <pc:sldMkLst>
          <pc:docMk/>
          <pc:sldMk cId="3150716954" sldId="263"/>
        </pc:sldMkLst>
        <pc:spChg chg="mod ord">
          <ac:chgData name="Bottegal, Fabio (Partner Business Manager)" userId="8963e140-029c-4fd9-82ce-dfe002c8afb4" providerId="ADAL" clId="{237EF6A1-20F4-4713-925E-E327FDE9244F}" dt="2023-01-05T17:46:53.119" v="1505" actId="20577"/>
          <ac:spMkLst>
            <pc:docMk/>
            <pc:sldMk cId="3150716954" sldId="263"/>
            <ac:spMk id="2" creationId="{736E6623-C90C-A536-09AC-FA0D510D183F}"/>
          </ac:spMkLst>
        </pc:spChg>
        <pc:spChg chg="mod ord">
          <ac:chgData name="Bottegal, Fabio (Partner Business Manager)" userId="8963e140-029c-4fd9-82ce-dfe002c8afb4" providerId="ADAL" clId="{237EF6A1-20F4-4713-925E-E327FDE9244F}" dt="2023-01-05T17:33:10.628" v="1455" actId="20577"/>
          <ac:spMkLst>
            <pc:docMk/>
            <pc:sldMk cId="3150716954" sldId="263"/>
            <ac:spMk id="3" creationId="{ED5BB675-7790-3A58-444E-7EFC97589056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7:32:29.149" v="1398" actId="1076"/>
          <ac:spMkLst>
            <pc:docMk/>
            <pc:sldMk cId="3150716954" sldId="263"/>
            <ac:spMk id="10" creationId="{FD2B5541-1E83-4A1B-BBAA-ADD048A525DD}"/>
          </ac:spMkLst>
        </pc:spChg>
        <pc:spChg chg="mod">
          <ac:chgData name="Bottegal, Fabio (Partner Business Manager)" userId="8963e140-029c-4fd9-82ce-dfe002c8afb4" providerId="ADAL" clId="{237EF6A1-20F4-4713-925E-E327FDE9244F}" dt="2023-01-05T17:32:00.817" v="1389" actId="1076"/>
          <ac:spMkLst>
            <pc:docMk/>
            <pc:sldMk cId="3150716954" sldId="263"/>
            <ac:spMk id="12" creationId="{A510DBA7-3706-AFE0-5431-012E29FB5E91}"/>
          </ac:spMkLst>
        </pc:spChg>
        <pc:picChg chg="del">
          <ac:chgData name="Bottegal, Fabio (Partner Business Manager)" userId="8963e140-029c-4fd9-82ce-dfe002c8afb4" providerId="ADAL" clId="{237EF6A1-20F4-4713-925E-E327FDE9244F}" dt="2023-01-05T17:31:14.150" v="1378" actId="478"/>
          <ac:picMkLst>
            <pc:docMk/>
            <pc:sldMk cId="3150716954" sldId="263"/>
            <ac:picMk id="4" creationId="{FF0B31DC-C930-ED42-4307-829222CEAC62}"/>
          </ac:picMkLst>
        </pc:picChg>
        <pc:picChg chg="mod">
          <ac:chgData name="Bottegal, Fabio (Partner Business Manager)" userId="8963e140-029c-4fd9-82ce-dfe002c8afb4" providerId="ADAL" clId="{237EF6A1-20F4-4713-925E-E327FDE9244F}" dt="2023-01-05T17:32:12.853" v="1396" actId="1037"/>
          <ac:picMkLst>
            <pc:docMk/>
            <pc:sldMk cId="3150716954" sldId="263"/>
            <ac:picMk id="6" creationId="{E6E54B73-C83B-0F14-595E-D170A3045548}"/>
          </ac:picMkLst>
        </pc:picChg>
        <pc:picChg chg="mod">
          <ac:chgData name="Bottegal, Fabio (Partner Business Manager)" userId="8963e140-029c-4fd9-82ce-dfe002c8afb4" providerId="ADAL" clId="{237EF6A1-20F4-4713-925E-E327FDE9244F}" dt="2023-01-05T17:31:54.475" v="1388" actId="1076"/>
          <ac:picMkLst>
            <pc:docMk/>
            <pc:sldMk cId="3150716954" sldId="263"/>
            <ac:picMk id="9" creationId="{DEE1FA92-3FB6-2194-FE02-DB70644203AE}"/>
          </ac:picMkLst>
        </pc:picChg>
        <pc:cxnChg chg="del">
          <ac:chgData name="Bottegal, Fabio (Partner Business Manager)" userId="8963e140-029c-4fd9-82ce-dfe002c8afb4" providerId="ADAL" clId="{237EF6A1-20F4-4713-925E-E327FDE9244F}" dt="2023-01-05T17:31:14.150" v="1378" actId="478"/>
          <ac:cxnSpMkLst>
            <pc:docMk/>
            <pc:sldMk cId="3150716954" sldId="263"/>
            <ac:cxnSpMk id="8" creationId="{5351F03B-F448-38AF-FC41-42311E464EB8}"/>
          </ac:cxnSpMkLst>
        </pc:cxnChg>
      </pc:sldChg>
      <pc:sldChg chg="addSp delSp modSp mod modClrScheme chgLayout">
        <pc:chgData name="Bottegal, Fabio (Partner Business Manager)" userId="8963e140-029c-4fd9-82ce-dfe002c8afb4" providerId="ADAL" clId="{237EF6A1-20F4-4713-925E-E327FDE9244F}" dt="2023-01-05T17:54:05.129" v="1734" actId="1037"/>
        <pc:sldMkLst>
          <pc:docMk/>
          <pc:sldMk cId="2881757631" sldId="264"/>
        </pc:sldMkLst>
        <pc:spChg chg="mod ord">
          <ac:chgData name="Bottegal, Fabio (Partner Business Manager)" userId="8963e140-029c-4fd9-82ce-dfe002c8afb4" providerId="ADAL" clId="{237EF6A1-20F4-4713-925E-E327FDE9244F}" dt="2023-01-05T17:48:06.883" v="1560" actId="6549"/>
          <ac:spMkLst>
            <pc:docMk/>
            <pc:sldMk cId="2881757631" sldId="264"/>
            <ac:spMk id="2" creationId="{3AD32BB0-CD56-122A-1F2B-590257779088}"/>
          </ac:spMkLst>
        </pc:spChg>
        <pc:spChg chg="del mod ord">
          <ac:chgData name="Bottegal, Fabio (Partner Business Manager)" userId="8963e140-029c-4fd9-82ce-dfe002c8afb4" providerId="ADAL" clId="{237EF6A1-20F4-4713-925E-E327FDE9244F}" dt="2023-01-05T17:51:35.349" v="1628" actId="478"/>
          <ac:spMkLst>
            <pc:docMk/>
            <pc:sldMk cId="2881757631" sldId="264"/>
            <ac:spMk id="3" creationId="{531E4637-299E-C471-364F-0446744A679A}"/>
          </ac:spMkLst>
        </pc:spChg>
        <pc:spChg chg="add del mod">
          <ac:chgData name="Bottegal, Fabio (Partner Business Manager)" userId="8963e140-029c-4fd9-82ce-dfe002c8afb4" providerId="ADAL" clId="{237EF6A1-20F4-4713-925E-E327FDE9244F}" dt="2023-01-05T17:51:40.081" v="1629" actId="478"/>
          <ac:spMkLst>
            <pc:docMk/>
            <pc:sldMk cId="2881757631" sldId="264"/>
            <ac:spMk id="11" creationId="{D99614D9-ABD8-4F48-AB6D-026832AFD073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7:54:05.129" v="1734" actId="1037"/>
          <ac:spMkLst>
            <pc:docMk/>
            <pc:sldMk cId="2881757631" sldId="264"/>
            <ac:spMk id="14" creationId="{38B7AD25-DE71-443E-BCF1-2A2A11FEB947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7:53:53.622" v="1703" actId="1038"/>
          <ac:spMkLst>
            <pc:docMk/>
            <pc:sldMk cId="2881757631" sldId="264"/>
            <ac:spMk id="15" creationId="{C530C2A6-309C-4DD5-8312-3CC399E080CC}"/>
          </ac:spMkLst>
        </pc:spChg>
        <pc:graphicFrameChg chg="add mod ord modGraphic">
          <ac:chgData name="Bottegal, Fabio (Partner Business Manager)" userId="8963e140-029c-4fd9-82ce-dfe002c8afb4" providerId="ADAL" clId="{237EF6A1-20F4-4713-925E-E327FDE9244F}" dt="2023-01-05T17:53:21.361" v="1638" actId="122"/>
          <ac:graphicFrameMkLst>
            <pc:docMk/>
            <pc:sldMk cId="2881757631" sldId="264"/>
            <ac:graphicFrameMk id="4" creationId="{F6BC1B76-BB64-41D7-9949-D8A3330E0985}"/>
          </ac:graphicFrameMkLst>
        </pc:graphicFrameChg>
        <pc:picChg chg="mod">
          <ac:chgData name="Bottegal, Fabio (Partner Business Manager)" userId="8963e140-029c-4fd9-82ce-dfe002c8afb4" providerId="ADAL" clId="{237EF6A1-20F4-4713-925E-E327FDE9244F}" dt="2023-01-05T17:53:29.921" v="1640" actId="1076"/>
          <ac:picMkLst>
            <pc:docMk/>
            <pc:sldMk cId="2881757631" sldId="264"/>
            <ac:picMk id="6" creationId="{2C0DBB9A-C20D-CE76-3417-D72A2F35C809}"/>
          </ac:picMkLst>
        </pc:picChg>
        <pc:picChg chg="mod">
          <ac:chgData name="Bottegal, Fabio (Partner Business Manager)" userId="8963e140-029c-4fd9-82ce-dfe002c8afb4" providerId="ADAL" clId="{237EF6A1-20F4-4713-925E-E327FDE9244F}" dt="2023-01-05T17:53:25.810" v="1639" actId="1076"/>
          <ac:picMkLst>
            <pc:docMk/>
            <pc:sldMk cId="2881757631" sldId="264"/>
            <ac:picMk id="7" creationId="{5D6D4675-F2E1-84C1-0C7C-BE4BDCF2761E}"/>
          </ac:picMkLst>
        </pc:picChg>
        <pc:picChg chg="del mod">
          <ac:chgData name="Bottegal, Fabio (Partner Business Manager)" userId="8963e140-029c-4fd9-82ce-dfe002c8afb4" providerId="ADAL" clId="{237EF6A1-20F4-4713-925E-E327FDE9244F}" dt="2023-01-05T17:50:27.229" v="1616" actId="478"/>
          <ac:picMkLst>
            <pc:docMk/>
            <pc:sldMk cId="2881757631" sldId="264"/>
            <ac:picMk id="8" creationId="{65D491F6-2FAC-324F-3B43-8775560EE285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7:50:23.545" v="1615"/>
          <ac:picMkLst>
            <pc:docMk/>
            <pc:sldMk cId="2881757631" sldId="264"/>
            <ac:picMk id="9" creationId="{BEDD160F-8AD3-4C23-92E6-106089ED2333}"/>
          </ac:picMkLst>
        </pc:picChg>
        <pc:cxnChg chg="del">
          <ac:chgData name="Bottegal, Fabio (Partner Business Manager)" userId="8963e140-029c-4fd9-82ce-dfe002c8afb4" providerId="ADAL" clId="{237EF6A1-20F4-4713-925E-E327FDE9244F}" dt="2023-01-05T17:47:28.051" v="1511" actId="478"/>
          <ac:cxnSpMkLst>
            <pc:docMk/>
            <pc:sldMk cId="2881757631" sldId="264"/>
            <ac:cxnSpMk id="10" creationId="{7CF26295-C088-08A6-1FC0-B930843C93F6}"/>
          </ac:cxnSpMkLst>
        </pc:cxnChg>
        <pc:cxnChg chg="del">
          <ac:chgData name="Bottegal, Fabio (Partner Business Manager)" userId="8963e140-029c-4fd9-82ce-dfe002c8afb4" providerId="ADAL" clId="{237EF6A1-20F4-4713-925E-E327FDE9244F}" dt="2023-01-05T17:47:26.862" v="1510" actId="478"/>
          <ac:cxnSpMkLst>
            <pc:docMk/>
            <pc:sldMk cId="2881757631" sldId="264"/>
            <ac:cxnSpMk id="13" creationId="{A5196CD0-B5BD-D35F-F49F-FED1AD36FEC8}"/>
          </ac:cxnSpMkLst>
        </pc:cxnChg>
      </pc:sldChg>
      <pc:sldChg chg="addSp delSp modSp mod modClrScheme chgLayout">
        <pc:chgData name="Bottegal, Fabio (Partner Business Manager)" userId="8963e140-029c-4fd9-82ce-dfe002c8afb4" providerId="ADAL" clId="{237EF6A1-20F4-4713-925E-E327FDE9244F}" dt="2023-01-05T18:02:43.551" v="2155" actId="1035"/>
        <pc:sldMkLst>
          <pc:docMk/>
          <pc:sldMk cId="4103598017" sldId="265"/>
        </pc:sldMkLst>
        <pc:spChg chg="mod ord">
          <ac:chgData name="Bottegal, Fabio (Partner Business Manager)" userId="8963e140-029c-4fd9-82ce-dfe002c8afb4" providerId="ADAL" clId="{237EF6A1-20F4-4713-925E-E327FDE9244F}" dt="2023-01-05T18:01:57.350" v="2080" actId="6549"/>
          <ac:spMkLst>
            <pc:docMk/>
            <pc:sldMk cId="4103598017" sldId="265"/>
            <ac:spMk id="2" creationId="{7B2202EA-699A-EFE4-C93F-755C7EEA8000}"/>
          </ac:spMkLst>
        </pc:spChg>
        <pc:spChg chg="mod ord">
          <ac:chgData name="Bottegal, Fabio (Partner Business Manager)" userId="8963e140-029c-4fd9-82ce-dfe002c8afb4" providerId="ADAL" clId="{237EF6A1-20F4-4713-925E-E327FDE9244F}" dt="2023-01-05T18:02:43.551" v="2155" actId="1035"/>
          <ac:spMkLst>
            <pc:docMk/>
            <pc:sldMk cId="4103598017" sldId="265"/>
            <ac:spMk id="3" creationId="{EDF7A0F1-3DEA-4DA5-48F2-AFB4F605B005}"/>
          </ac:spMkLst>
        </pc:spChg>
        <pc:spChg chg="add del">
          <ac:chgData name="Bottegal, Fabio (Partner Business Manager)" userId="8963e140-029c-4fd9-82ce-dfe002c8afb4" providerId="ADAL" clId="{237EF6A1-20F4-4713-925E-E327FDE9244F}" dt="2023-01-05T18:00:45.311" v="2039"/>
          <ac:spMkLst>
            <pc:docMk/>
            <pc:sldMk cId="4103598017" sldId="265"/>
            <ac:spMk id="4" creationId="{7437B2F9-A64B-4658-BFED-03548F7E7239}"/>
          </ac:spMkLst>
        </pc:spChg>
        <pc:picChg chg="del">
          <ac:chgData name="Bottegal, Fabio (Partner Business Manager)" userId="8963e140-029c-4fd9-82ce-dfe002c8afb4" providerId="ADAL" clId="{237EF6A1-20F4-4713-925E-E327FDE9244F}" dt="2023-01-05T17:57:05.892" v="1842" actId="478"/>
          <ac:picMkLst>
            <pc:docMk/>
            <pc:sldMk cId="4103598017" sldId="265"/>
            <ac:picMk id="5" creationId="{B29A1CE5-FCE0-5406-F1B2-9FD702F2C801}"/>
          </ac:picMkLst>
        </pc:picChg>
        <pc:picChg chg="del mod">
          <ac:chgData name="Bottegal, Fabio (Partner Business Manager)" userId="8963e140-029c-4fd9-82ce-dfe002c8afb4" providerId="ADAL" clId="{237EF6A1-20F4-4713-925E-E327FDE9244F}" dt="2023-01-05T17:56:59.063" v="1841" actId="478"/>
          <ac:picMkLst>
            <pc:docMk/>
            <pc:sldMk cId="4103598017" sldId="265"/>
            <ac:picMk id="6" creationId="{2AF4D1F5-6151-28D3-3F56-506DE4FB4351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8:02:43.551" v="2155" actId="1035"/>
          <ac:picMkLst>
            <pc:docMk/>
            <pc:sldMk cId="4103598017" sldId="265"/>
            <ac:picMk id="8196" creationId="{B4B79A77-4D1A-43EC-84E6-7EDAB442E21D}"/>
          </ac:picMkLst>
        </pc:picChg>
      </pc:sldChg>
      <pc:sldChg chg="addSp delSp modSp mod modClrScheme chgLayout">
        <pc:chgData name="Bottegal, Fabio (Partner Business Manager)" userId="8963e140-029c-4fd9-82ce-dfe002c8afb4" providerId="ADAL" clId="{237EF6A1-20F4-4713-925E-E327FDE9244F}" dt="2023-01-05T17:56:48.536" v="1839" actId="1037"/>
        <pc:sldMkLst>
          <pc:docMk/>
          <pc:sldMk cId="2449140184" sldId="266"/>
        </pc:sldMkLst>
        <pc:spChg chg="mod ord">
          <ac:chgData name="Bottegal, Fabio (Partner Business Manager)" userId="8963e140-029c-4fd9-82ce-dfe002c8afb4" providerId="ADAL" clId="{237EF6A1-20F4-4713-925E-E327FDE9244F}" dt="2023-01-05T17:55:26.026" v="1767" actId="20577"/>
          <ac:spMkLst>
            <pc:docMk/>
            <pc:sldMk cId="2449140184" sldId="266"/>
            <ac:spMk id="2" creationId="{C43E15ED-8B28-51E1-B48A-D17035AB8EBA}"/>
          </ac:spMkLst>
        </pc:spChg>
        <pc:spChg chg="add del mod ord">
          <ac:chgData name="Bottegal, Fabio (Partner Business Manager)" userId="8963e140-029c-4fd9-82ce-dfe002c8afb4" providerId="ADAL" clId="{237EF6A1-20F4-4713-925E-E327FDE9244F}" dt="2023-01-05T17:54:52.499" v="1737" actId="478"/>
          <ac:spMkLst>
            <pc:docMk/>
            <pc:sldMk cId="2449140184" sldId="266"/>
            <ac:spMk id="3" creationId="{53FCE2A9-CEF1-4983-800F-58E6E8F41E10}"/>
          </ac:spMkLst>
        </pc:spChg>
        <pc:spChg chg="mod">
          <ac:chgData name="Bottegal, Fabio (Partner Business Manager)" userId="8963e140-029c-4fd9-82ce-dfe002c8afb4" providerId="ADAL" clId="{237EF6A1-20F4-4713-925E-E327FDE9244F}" dt="2023-01-05T17:56:33.432" v="1809" actId="6549"/>
          <ac:spMkLst>
            <pc:docMk/>
            <pc:sldMk cId="2449140184" sldId="266"/>
            <ac:spMk id="5" creationId="{D0174886-D738-3065-C4D3-3C2E8271B88A}"/>
          </ac:spMkLst>
        </pc:spChg>
        <pc:spChg chg="del">
          <ac:chgData name="Bottegal, Fabio (Partner Business Manager)" userId="8963e140-029c-4fd9-82ce-dfe002c8afb4" providerId="ADAL" clId="{237EF6A1-20F4-4713-925E-E327FDE9244F}" dt="2023-01-05T17:54:55.978" v="1738" actId="478"/>
          <ac:spMkLst>
            <pc:docMk/>
            <pc:sldMk cId="2449140184" sldId="266"/>
            <ac:spMk id="12" creationId="{2EBC8F84-E9F9-B469-5F89-F50DE7D21FDE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7:56:48.536" v="1839" actId="1037"/>
          <ac:spMkLst>
            <pc:docMk/>
            <pc:sldMk cId="2449140184" sldId="266"/>
            <ac:spMk id="14" creationId="{C68224B1-7A19-4B44-8D6D-C6CA9B4EBCA9}"/>
          </ac:spMkLst>
        </pc:spChg>
        <pc:picChg chg="del mod">
          <ac:chgData name="Bottegal, Fabio (Partner Business Manager)" userId="8963e140-029c-4fd9-82ce-dfe002c8afb4" providerId="ADAL" clId="{237EF6A1-20F4-4713-925E-E327FDE9244F}" dt="2023-01-05T17:55:07.569" v="1743" actId="478"/>
          <ac:picMkLst>
            <pc:docMk/>
            <pc:sldMk cId="2449140184" sldId="266"/>
            <ac:picMk id="6" creationId="{AEF52B2A-9E76-1ECD-40A6-4AC2CE5E7AF8}"/>
          </ac:picMkLst>
        </pc:picChg>
        <pc:picChg chg="del">
          <ac:chgData name="Bottegal, Fabio (Partner Business Manager)" userId="8963e140-029c-4fd9-82ce-dfe002c8afb4" providerId="ADAL" clId="{237EF6A1-20F4-4713-925E-E327FDE9244F}" dt="2023-01-05T17:54:47.884" v="1736" actId="478"/>
          <ac:picMkLst>
            <pc:docMk/>
            <pc:sldMk cId="2449140184" sldId="266"/>
            <ac:picMk id="10" creationId="{34B44553-64A8-77C7-AA20-F138A72017C1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7:54:43.708" v="1735"/>
          <ac:picMkLst>
            <pc:docMk/>
            <pc:sldMk cId="2449140184" sldId="266"/>
            <ac:picMk id="13" creationId="{9BCD16FC-5F24-48AF-9A8D-2CBC0E588B59}"/>
          </ac:picMkLst>
        </pc:picChg>
        <pc:cxnChg chg="del">
          <ac:chgData name="Bottegal, Fabio (Partner Business Manager)" userId="8963e140-029c-4fd9-82ce-dfe002c8afb4" providerId="ADAL" clId="{237EF6A1-20F4-4713-925E-E327FDE9244F}" dt="2023-01-05T17:54:57.128" v="1739" actId="478"/>
          <ac:cxnSpMkLst>
            <pc:docMk/>
            <pc:sldMk cId="2449140184" sldId="266"/>
            <ac:cxnSpMk id="8" creationId="{9EF54050-BF4D-C491-90D4-69A849D0EFE6}"/>
          </ac:cxnSpMkLst>
        </pc:cxnChg>
        <pc:cxnChg chg="del">
          <ac:chgData name="Bottegal, Fabio (Partner Business Manager)" userId="8963e140-029c-4fd9-82ce-dfe002c8afb4" providerId="ADAL" clId="{237EF6A1-20F4-4713-925E-E327FDE9244F}" dt="2023-01-05T17:54:58.099" v="1740" actId="478"/>
          <ac:cxnSpMkLst>
            <pc:docMk/>
            <pc:sldMk cId="2449140184" sldId="266"/>
            <ac:cxnSpMk id="11" creationId="{D7D2B137-3197-6DF3-0B44-0732B43F19CA}"/>
          </ac:cxnSpMkLst>
        </pc:cxnChg>
      </pc:sldChg>
      <pc:sldChg chg="addSp delSp modSp mod modClrScheme chgLayout">
        <pc:chgData name="Bottegal, Fabio (Partner Business Manager)" userId="8963e140-029c-4fd9-82ce-dfe002c8afb4" providerId="ADAL" clId="{237EF6A1-20F4-4713-925E-E327FDE9244F}" dt="2023-01-05T17:47:05.799" v="1507" actId="20577"/>
        <pc:sldMkLst>
          <pc:docMk/>
          <pc:sldMk cId="1580724529" sldId="267"/>
        </pc:sldMkLst>
        <pc:spChg chg="mod">
          <ac:chgData name="Bottegal, Fabio (Partner Business Manager)" userId="8963e140-029c-4fd9-82ce-dfe002c8afb4" providerId="ADAL" clId="{237EF6A1-20F4-4713-925E-E327FDE9244F}" dt="2023-01-05T17:46:32.891" v="1484" actId="1076"/>
          <ac:spMkLst>
            <pc:docMk/>
            <pc:sldMk cId="1580724529" sldId="267"/>
            <ac:spMk id="5" creationId="{CD1B8406-C1E1-655A-C97A-17C6B661253A}"/>
          </ac:spMkLst>
        </pc:spChg>
        <pc:spChg chg="mod ord">
          <ac:chgData name="Bottegal, Fabio (Partner Business Manager)" userId="8963e140-029c-4fd9-82ce-dfe002c8afb4" providerId="ADAL" clId="{237EF6A1-20F4-4713-925E-E327FDE9244F}" dt="2023-01-05T17:47:05.799" v="1507" actId="20577"/>
          <ac:spMkLst>
            <pc:docMk/>
            <pc:sldMk cId="1580724529" sldId="267"/>
            <ac:spMk id="6" creationId="{B04CE357-B953-0726-FEAA-EB547FBD5108}"/>
          </ac:spMkLst>
        </pc:spChg>
        <pc:spChg chg="add del mod">
          <ac:chgData name="Bottegal, Fabio (Partner Business Manager)" userId="8963e140-029c-4fd9-82ce-dfe002c8afb4" providerId="ADAL" clId="{237EF6A1-20F4-4713-925E-E327FDE9244F}" dt="2023-01-05T17:45:37.769" v="1465" actId="478"/>
          <ac:spMkLst>
            <pc:docMk/>
            <pc:sldMk cId="1580724529" sldId="267"/>
            <ac:spMk id="8" creationId="{2970316F-0099-445F-AB08-FB6495B194B5}"/>
          </ac:spMkLst>
        </pc:spChg>
        <pc:picChg chg="add mod">
          <ac:chgData name="Bottegal, Fabio (Partner Business Manager)" userId="8963e140-029c-4fd9-82ce-dfe002c8afb4" providerId="ADAL" clId="{237EF6A1-20F4-4713-925E-E327FDE9244F}" dt="2023-01-05T17:45:59.426" v="1469" actId="14100"/>
          <ac:picMkLst>
            <pc:docMk/>
            <pc:sldMk cId="1580724529" sldId="267"/>
            <ac:picMk id="3" creationId="{3814DA9C-6F07-496A-8E24-1A5A0B83E85D}"/>
          </ac:picMkLst>
        </pc:picChg>
        <pc:picChg chg="del mod ord">
          <ac:chgData name="Bottegal, Fabio (Partner Business Manager)" userId="8963e140-029c-4fd9-82ce-dfe002c8afb4" providerId="ADAL" clId="{237EF6A1-20F4-4713-925E-E327FDE9244F}" dt="2023-01-05T17:45:30.446" v="1463" actId="478"/>
          <ac:picMkLst>
            <pc:docMk/>
            <pc:sldMk cId="1580724529" sldId="267"/>
            <ac:picMk id="4" creationId="{F2E01EF9-3DF1-B63D-0EF9-C71B0C86C887}"/>
          </ac:picMkLst>
        </pc:picChg>
      </pc:sldChg>
      <pc:sldChg chg="modSp del mod ord modShow">
        <pc:chgData name="Bottegal, Fabio (Partner Business Manager)" userId="8963e140-029c-4fd9-82ce-dfe002c8afb4" providerId="ADAL" clId="{237EF6A1-20F4-4713-925E-E327FDE9244F}" dt="2023-01-05T18:02:52.930" v="2156" actId="47"/>
        <pc:sldMkLst>
          <pc:docMk/>
          <pc:sldMk cId="2059301830" sldId="268"/>
        </pc:sldMkLst>
        <pc:spChg chg="mod">
          <ac:chgData name="Bottegal, Fabio (Partner Business Manager)" userId="8963e140-029c-4fd9-82ce-dfe002c8afb4" providerId="ADAL" clId="{237EF6A1-20F4-4713-925E-E327FDE9244F}" dt="2023-01-05T16:32:49.706" v="31" actId="1076"/>
          <ac:spMkLst>
            <pc:docMk/>
            <pc:sldMk cId="2059301830" sldId="268"/>
            <ac:spMk id="2" creationId="{224DB748-88C6-32CD-6194-D61F7F11F2D1}"/>
          </ac:spMkLst>
        </pc:spChg>
      </pc:sldChg>
      <pc:sldChg chg="addSp delSp modSp mod">
        <pc:chgData name="Bottegal, Fabio (Partner Business Manager)" userId="8963e140-029c-4fd9-82ce-dfe002c8afb4" providerId="ADAL" clId="{237EF6A1-20F4-4713-925E-E327FDE9244F}" dt="2023-01-05T16:28:57.194" v="6" actId="1076"/>
        <pc:sldMkLst>
          <pc:docMk/>
          <pc:sldMk cId="3106594353" sldId="289"/>
        </pc:sldMkLst>
        <pc:spChg chg="del">
          <ac:chgData name="Bottegal, Fabio (Partner Business Manager)" userId="8963e140-029c-4fd9-82ce-dfe002c8afb4" providerId="ADAL" clId="{237EF6A1-20F4-4713-925E-E327FDE9244F}" dt="2023-01-05T16:28:53.196" v="4" actId="478"/>
          <ac:spMkLst>
            <pc:docMk/>
            <pc:sldMk cId="3106594353" sldId="289"/>
            <ac:spMk id="2" creationId="{01B3863E-2FFB-2E54-475C-CF4FE2C5952E}"/>
          </ac:spMkLst>
        </pc:spChg>
        <pc:spChg chg="add del mod">
          <ac:chgData name="Bottegal, Fabio (Partner Business Manager)" userId="8963e140-029c-4fd9-82ce-dfe002c8afb4" providerId="ADAL" clId="{237EF6A1-20F4-4713-925E-E327FDE9244F}" dt="2023-01-05T16:28:54.654" v="5" actId="478"/>
          <ac:spMkLst>
            <pc:docMk/>
            <pc:sldMk cId="3106594353" sldId="289"/>
            <ac:spMk id="5" creationId="{43CE7112-4F5C-4BD1-81D5-74631F674A3C}"/>
          </ac:spMkLst>
        </pc:spChg>
        <pc:picChg chg="del">
          <ac:chgData name="Bottegal, Fabio (Partner Business Manager)" userId="8963e140-029c-4fd9-82ce-dfe002c8afb4" providerId="ADAL" clId="{237EF6A1-20F4-4713-925E-E327FDE9244F}" dt="2023-01-05T16:28:47.217" v="2" actId="478"/>
          <ac:picMkLst>
            <pc:docMk/>
            <pc:sldMk cId="3106594353" sldId="289"/>
            <ac:picMk id="4" creationId="{CF6F8CAB-BEF5-E9B8-4FF5-65D8CFBE0699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6:28:57.194" v="6" actId="1076"/>
          <ac:picMkLst>
            <pc:docMk/>
            <pc:sldMk cId="3106594353" sldId="289"/>
            <ac:picMk id="3074" creationId="{A6CC226E-79B4-4A9A-8D06-6097AD905190}"/>
          </ac:picMkLst>
        </pc:picChg>
      </pc:sldChg>
      <pc:sldChg chg="addSp delSp modSp new mod modClrScheme chgLayout">
        <pc:chgData name="Bottegal, Fabio (Partner Business Manager)" userId="8963e140-029c-4fd9-82ce-dfe002c8afb4" providerId="ADAL" clId="{237EF6A1-20F4-4713-925E-E327FDE9244F}" dt="2023-01-05T16:39:15.056" v="122" actId="14100"/>
        <pc:sldMkLst>
          <pc:docMk/>
          <pc:sldMk cId="2419966395" sldId="290"/>
        </pc:sldMkLst>
        <pc:spChg chg="del mod ord">
          <ac:chgData name="Bottegal, Fabio (Partner Business Manager)" userId="8963e140-029c-4fd9-82ce-dfe002c8afb4" providerId="ADAL" clId="{237EF6A1-20F4-4713-925E-E327FDE9244F}" dt="2023-01-05T16:37:50.832" v="66" actId="700"/>
          <ac:spMkLst>
            <pc:docMk/>
            <pc:sldMk cId="2419966395" sldId="290"/>
            <ac:spMk id="2" creationId="{B3C2BCBA-B871-45EA-8950-70D1E7C36EA2}"/>
          </ac:spMkLst>
        </pc:spChg>
        <pc:spChg chg="del mod ord">
          <ac:chgData name="Bottegal, Fabio (Partner Business Manager)" userId="8963e140-029c-4fd9-82ce-dfe002c8afb4" providerId="ADAL" clId="{237EF6A1-20F4-4713-925E-E327FDE9244F}" dt="2023-01-05T16:37:50.832" v="66" actId="700"/>
          <ac:spMkLst>
            <pc:docMk/>
            <pc:sldMk cId="2419966395" sldId="290"/>
            <ac:spMk id="3" creationId="{EF3BE32B-6EC5-4A6A-940C-0FC080C06027}"/>
          </ac:spMkLst>
        </pc:spChg>
        <pc:spChg chg="mod ord">
          <ac:chgData name="Bottegal, Fabio (Partner Business Manager)" userId="8963e140-029c-4fd9-82ce-dfe002c8afb4" providerId="ADAL" clId="{237EF6A1-20F4-4713-925E-E327FDE9244F}" dt="2023-01-05T16:37:50.832" v="66" actId="700"/>
          <ac:spMkLst>
            <pc:docMk/>
            <pc:sldMk cId="2419966395" sldId="290"/>
            <ac:spMk id="4" creationId="{FE033142-56F2-4A66-A61B-C90490F7E128}"/>
          </ac:spMkLst>
        </pc:spChg>
        <pc:spChg chg="add del mod">
          <ac:chgData name="Bottegal, Fabio (Partner Business Manager)" userId="8963e140-029c-4fd9-82ce-dfe002c8afb4" providerId="ADAL" clId="{237EF6A1-20F4-4713-925E-E327FDE9244F}" dt="2023-01-05T16:38:14.122" v="70" actId="478"/>
          <ac:spMkLst>
            <pc:docMk/>
            <pc:sldMk cId="2419966395" sldId="290"/>
            <ac:spMk id="5" creationId="{740F242D-DC41-45A3-B757-99DFD0E03C6D}"/>
          </ac:spMkLst>
        </pc:spChg>
        <pc:spChg chg="add mod ord">
          <ac:chgData name="Bottegal, Fabio (Partner Business Manager)" userId="8963e140-029c-4fd9-82ce-dfe002c8afb4" providerId="ADAL" clId="{237EF6A1-20F4-4713-925E-E327FDE9244F}" dt="2023-01-05T16:38:39.593" v="85" actId="20577"/>
          <ac:spMkLst>
            <pc:docMk/>
            <pc:sldMk cId="2419966395" sldId="290"/>
            <ac:spMk id="7" creationId="{D225A221-2C54-4175-B155-16CA86DA13F1}"/>
          </ac:spMkLst>
        </pc:spChg>
        <pc:spChg chg="add mod ord">
          <ac:chgData name="Bottegal, Fabio (Partner Business Manager)" userId="8963e140-029c-4fd9-82ce-dfe002c8afb4" providerId="ADAL" clId="{237EF6A1-20F4-4713-925E-E327FDE9244F}" dt="2023-01-05T16:39:15.056" v="122" actId="14100"/>
          <ac:spMkLst>
            <pc:docMk/>
            <pc:sldMk cId="2419966395" sldId="290"/>
            <ac:spMk id="8" creationId="{B3276C95-F96B-4AAF-8DC1-B8219894E41C}"/>
          </ac:spMkLst>
        </pc:spChg>
        <pc:picChg chg="add mod">
          <ac:chgData name="Bottegal, Fabio (Partner Business Manager)" userId="8963e140-029c-4fd9-82ce-dfe002c8afb4" providerId="ADAL" clId="{237EF6A1-20F4-4713-925E-E327FDE9244F}" dt="2023-01-05T16:38:58.595" v="114" actId="1036"/>
          <ac:picMkLst>
            <pc:docMk/>
            <pc:sldMk cId="2419966395" sldId="290"/>
            <ac:picMk id="6" creationId="{F06F73C8-2FF0-40CA-BF31-B57C5DEE93DD}"/>
          </ac:picMkLst>
        </pc:picChg>
      </pc:sldChg>
      <pc:sldChg chg="addSp modSp new mod">
        <pc:chgData name="Bottegal, Fabio (Partner Business Manager)" userId="8963e140-029c-4fd9-82ce-dfe002c8afb4" providerId="ADAL" clId="{237EF6A1-20F4-4713-925E-E327FDE9244F}" dt="2023-01-05T16:50:20.857" v="414" actId="14100"/>
        <pc:sldMkLst>
          <pc:docMk/>
          <pc:sldMk cId="3566558716" sldId="291"/>
        </pc:sldMkLst>
        <pc:spChg chg="mod">
          <ac:chgData name="Bottegal, Fabio (Partner Business Manager)" userId="8963e140-029c-4fd9-82ce-dfe002c8afb4" providerId="ADAL" clId="{237EF6A1-20F4-4713-925E-E327FDE9244F}" dt="2023-01-05T16:49:44.732" v="405" actId="14100"/>
          <ac:spMkLst>
            <pc:docMk/>
            <pc:sldMk cId="3566558716" sldId="291"/>
            <ac:spMk id="2" creationId="{4EEB2DDC-36C9-49AA-960F-82AD4FD51F55}"/>
          </ac:spMkLst>
        </pc:spChg>
        <pc:spChg chg="mod">
          <ac:chgData name="Bottegal, Fabio (Partner Business Manager)" userId="8963e140-029c-4fd9-82ce-dfe002c8afb4" providerId="ADAL" clId="{237EF6A1-20F4-4713-925E-E327FDE9244F}" dt="2023-01-05T16:48:58.077" v="393" actId="1035"/>
          <ac:spMkLst>
            <pc:docMk/>
            <pc:sldMk cId="3566558716" sldId="291"/>
            <ac:spMk id="3" creationId="{BF0ABB77-E7C3-4266-8BA1-6CCE56C66058}"/>
          </ac:spMkLst>
        </pc:spChg>
        <pc:spChg chg="mod">
          <ac:chgData name="Bottegal, Fabio (Partner Business Manager)" userId="8963e140-029c-4fd9-82ce-dfe002c8afb4" providerId="ADAL" clId="{237EF6A1-20F4-4713-925E-E327FDE9244F}" dt="2023-01-05T16:41:17.867" v="149" actId="20577"/>
          <ac:spMkLst>
            <pc:docMk/>
            <pc:sldMk cId="3566558716" sldId="291"/>
            <ac:spMk id="4" creationId="{08BAA075-EA30-4221-816E-84F29CC9494D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6:50:15.603" v="413" actId="1076"/>
          <ac:spMkLst>
            <pc:docMk/>
            <pc:sldMk cId="3566558716" sldId="291"/>
            <ac:spMk id="9" creationId="{F69A52D8-1899-4771-B7C0-2D13DD474066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6:50:07.825" v="411" actId="1076"/>
          <ac:spMkLst>
            <pc:docMk/>
            <pc:sldMk cId="3566558716" sldId="291"/>
            <ac:spMk id="10" creationId="{4CD6F620-CBA9-416C-BEEF-EF8BE69481EA}"/>
          </ac:spMkLst>
        </pc:spChg>
        <pc:picChg chg="add mod">
          <ac:chgData name="Bottegal, Fabio (Partner Business Manager)" userId="8963e140-029c-4fd9-82ce-dfe002c8afb4" providerId="ADAL" clId="{237EF6A1-20F4-4713-925E-E327FDE9244F}" dt="2023-01-05T16:50:20.857" v="414" actId="14100"/>
          <ac:picMkLst>
            <pc:docMk/>
            <pc:sldMk cId="3566558716" sldId="291"/>
            <ac:picMk id="5" creationId="{44FDF602-C25F-4526-B876-4D23DC6EC65E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6:48:58.077" v="393" actId="1035"/>
          <ac:picMkLst>
            <pc:docMk/>
            <pc:sldMk cId="3566558716" sldId="291"/>
            <ac:picMk id="7" creationId="{9D8A37F2-E16E-4F6E-873F-D08712DF4139}"/>
          </ac:picMkLst>
        </pc:picChg>
      </pc:sldChg>
      <pc:sldChg chg="addSp delSp modSp new mod">
        <pc:chgData name="Bottegal, Fabio (Partner Business Manager)" userId="8963e140-029c-4fd9-82ce-dfe002c8afb4" providerId="ADAL" clId="{237EF6A1-20F4-4713-925E-E327FDE9244F}" dt="2023-01-05T17:11:12.080" v="472"/>
        <pc:sldMkLst>
          <pc:docMk/>
          <pc:sldMk cId="3555090215" sldId="292"/>
        </pc:sldMkLst>
        <pc:spChg chg="del">
          <ac:chgData name="Bottegal, Fabio (Partner Business Manager)" userId="8963e140-029c-4fd9-82ce-dfe002c8afb4" providerId="ADAL" clId="{237EF6A1-20F4-4713-925E-E327FDE9244F}" dt="2023-01-05T16:55:29.663" v="419"/>
          <ac:spMkLst>
            <pc:docMk/>
            <pc:sldMk cId="3555090215" sldId="292"/>
            <ac:spMk id="2" creationId="{6C543D7A-7819-4477-9A41-7A1DA6195D5A}"/>
          </ac:spMkLst>
        </pc:spChg>
        <pc:spChg chg="mod">
          <ac:chgData name="Bottegal, Fabio (Partner Business Manager)" userId="8963e140-029c-4fd9-82ce-dfe002c8afb4" providerId="ADAL" clId="{237EF6A1-20F4-4713-925E-E327FDE9244F}" dt="2023-01-05T17:11:12.080" v="472"/>
          <ac:spMkLst>
            <pc:docMk/>
            <pc:sldMk cId="3555090215" sldId="292"/>
            <ac:spMk id="4" creationId="{1E344CBA-56A2-412F-97D2-F02BA55CD332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6:58:31.239" v="444" actId="114"/>
          <ac:spMkLst>
            <pc:docMk/>
            <pc:sldMk cId="3555090215" sldId="292"/>
            <ac:spMk id="7" creationId="{A36AA875-175D-4C57-AE03-005DFCF80DE6}"/>
          </ac:spMkLst>
        </pc:spChg>
        <pc:picChg chg="add mod">
          <ac:chgData name="Bottegal, Fabio (Partner Business Manager)" userId="8963e140-029c-4fd9-82ce-dfe002c8afb4" providerId="ADAL" clId="{237EF6A1-20F4-4713-925E-E327FDE9244F}" dt="2023-01-05T16:54:15.379" v="418" actId="1076"/>
          <ac:picMkLst>
            <pc:docMk/>
            <pc:sldMk cId="3555090215" sldId="292"/>
            <ac:picMk id="6" creationId="{33D6D921-0EE1-45A0-BA3B-A1B611944577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7:00:21.482" v="455" actId="1076"/>
          <ac:picMkLst>
            <pc:docMk/>
            <pc:sldMk cId="3555090215" sldId="292"/>
            <ac:picMk id="5122" creationId="{5743113C-E1E1-4F91-BAD7-96E997E9CF99}"/>
          </ac:picMkLst>
        </pc:picChg>
      </pc:sldChg>
      <pc:sldChg chg="addSp delSp modSp new mod">
        <pc:chgData name="Bottegal, Fabio (Partner Business Manager)" userId="8963e140-029c-4fd9-82ce-dfe002c8afb4" providerId="ADAL" clId="{237EF6A1-20F4-4713-925E-E327FDE9244F}" dt="2023-01-05T17:15:11.845" v="754" actId="20577"/>
        <pc:sldMkLst>
          <pc:docMk/>
          <pc:sldMk cId="583904715" sldId="293"/>
        </pc:sldMkLst>
        <pc:spChg chg="add mod">
          <ac:chgData name="Bottegal, Fabio (Partner Business Manager)" userId="8963e140-029c-4fd9-82ce-dfe002c8afb4" providerId="ADAL" clId="{237EF6A1-20F4-4713-925E-E327FDE9244F}" dt="2023-01-05T17:15:11.845" v="754" actId="20577"/>
          <ac:spMkLst>
            <pc:docMk/>
            <pc:sldMk cId="583904715" sldId="293"/>
            <ac:spMk id="7" creationId="{707BA546-60A7-4A47-8C81-9E61311A3703}"/>
          </ac:spMkLst>
        </pc:spChg>
        <pc:graphicFrameChg chg="add del mod modGraphic">
          <ac:chgData name="Bottegal, Fabio (Partner Business Manager)" userId="8963e140-029c-4fd9-82ce-dfe002c8afb4" providerId="ADAL" clId="{237EF6A1-20F4-4713-925E-E327FDE9244F}" dt="2023-01-05T17:10:17.058" v="470" actId="478"/>
          <ac:graphicFrameMkLst>
            <pc:docMk/>
            <pc:sldMk cId="583904715" sldId="293"/>
            <ac:graphicFrameMk id="3" creationId="{074EF5CC-01DE-4A2A-B16A-0BEB9002F1A9}"/>
          </ac:graphicFrameMkLst>
        </pc:graphicFrameChg>
        <pc:picChg chg="add del mod">
          <ac:chgData name="Bottegal, Fabio (Partner Business Manager)" userId="8963e140-029c-4fd9-82ce-dfe002c8afb4" providerId="ADAL" clId="{237EF6A1-20F4-4713-925E-E327FDE9244F}" dt="2023-01-05T17:10:17.058" v="470" actId="478"/>
          <ac:picMkLst>
            <pc:docMk/>
            <pc:sldMk cId="583904715" sldId="293"/>
            <ac:picMk id="5" creationId="{4B5DF071-6A82-4BFD-8EE0-2E85D5AF5316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7:10:23.477" v="471" actId="1076"/>
          <ac:picMkLst>
            <pc:docMk/>
            <pc:sldMk cId="583904715" sldId="293"/>
            <ac:picMk id="6" creationId="{98382125-9F79-4DA8-A01F-BC05B8167A4C}"/>
          </ac:picMkLst>
        </pc:picChg>
        <pc:picChg chg="add del">
          <ac:chgData name="Bottegal, Fabio (Partner Business Manager)" userId="8963e140-029c-4fd9-82ce-dfe002c8afb4" providerId="ADAL" clId="{237EF6A1-20F4-4713-925E-E327FDE9244F}" dt="2023-01-05T17:01:18.781" v="458" actId="478"/>
          <ac:picMkLst>
            <pc:docMk/>
            <pc:sldMk cId="583904715" sldId="293"/>
            <ac:picMk id="7170" creationId="{DE7ABEA0-B87C-4A4E-AAA7-F9CE916B6A55}"/>
          </ac:picMkLst>
        </pc:picChg>
      </pc:sldChg>
      <pc:sldChg chg="addSp delSp modSp new mod">
        <pc:chgData name="Bottegal, Fabio (Partner Business Manager)" userId="8963e140-029c-4fd9-82ce-dfe002c8afb4" providerId="ADAL" clId="{237EF6A1-20F4-4713-925E-E327FDE9244F}" dt="2023-01-05T17:23:59.944" v="1119" actId="20577"/>
        <pc:sldMkLst>
          <pc:docMk/>
          <pc:sldMk cId="1584768699" sldId="294"/>
        </pc:sldMkLst>
        <pc:spChg chg="add mod">
          <ac:chgData name="Bottegal, Fabio (Partner Business Manager)" userId="8963e140-029c-4fd9-82ce-dfe002c8afb4" providerId="ADAL" clId="{237EF6A1-20F4-4713-925E-E327FDE9244F}" dt="2023-01-05T17:19:35.771" v="792" actId="20577"/>
          <ac:spMkLst>
            <pc:docMk/>
            <pc:sldMk cId="1584768699" sldId="294"/>
            <ac:spMk id="10" creationId="{FBBC88E9-5E62-4202-99FE-712B4DF6F5BA}"/>
          </ac:spMkLst>
        </pc:spChg>
        <pc:spChg chg="add mod">
          <ac:chgData name="Bottegal, Fabio (Partner Business Manager)" userId="8963e140-029c-4fd9-82ce-dfe002c8afb4" providerId="ADAL" clId="{237EF6A1-20F4-4713-925E-E327FDE9244F}" dt="2023-01-05T17:23:59.944" v="1119" actId="20577"/>
          <ac:spMkLst>
            <pc:docMk/>
            <pc:sldMk cId="1584768699" sldId="294"/>
            <ac:spMk id="11" creationId="{1E180878-047B-4F91-A7E5-BA639E106B24}"/>
          </ac:spMkLst>
        </pc:spChg>
        <pc:picChg chg="add del">
          <ac:chgData name="Bottegal, Fabio (Partner Business Manager)" userId="8963e140-029c-4fd9-82ce-dfe002c8afb4" providerId="ADAL" clId="{237EF6A1-20F4-4713-925E-E327FDE9244F}" dt="2023-01-05T17:17:56.023" v="757" actId="478"/>
          <ac:picMkLst>
            <pc:docMk/>
            <pc:sldMk cId="1584768699" sldId="294"/>
            <ac:picMk id="4" creationId="{9840FECC-544E-4DDA-B5E9-0B610F900AC5}"/>
          </ac:picMkLst>
        </pc:picChg>
        <pc:picChg chg="add del">
          <ac:chgData name="Bottegal, Fabio (Partner Business Manager)" userId="8963e140-029c-4fd9-82ce-dfe002c8afb4" providerId="ADAL" clId="{237EF6A1-20F4-4713-925E-E327FDE9244F}" dt="2023-01-05T17:18:36.551" v="759" actId="478"/>
          <ac:picMkLst>
            <pc:docMk/>
            <pc:sldMk cId="1584768699" sldId="294"/>
            <ac:picMk id="6" creationId="{2FFDA56E-2EF8-4E81-A6EF-97811E5353C8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7:18:48.723" v="762" actId="1076"/>
          <ac:picMkLst>
            <pc:docMk/>
            <pc:sldMk cId="1584768699" sldId="294"/>
            <ac:picMk id="8" creationId="{F653D27E-BB0B-4E8D-828F-AAB04CEDD2DA}"/>
          </ac:picMkLst>
        </pc:picChg>
        <pc:picChg chg="add mod">
          <ac:chgData name="Bottegal, Fabio (Partner Business Manager)" userId="8963e140-029c-4fd9-82ce-dfe002c8afb4" providerId="ADAL" clId="{237EF6A1-20F4-4713-925E-E327FDE9244F}" dt="2023-01-05T17:19:11.310" v="766" actId="1076"/>
          <ac:picMkLst>
            <pc:docMk/>
            <pc:sldMk cId="1584768699" sldId="294"/>
            <ac:picMk id="9" creationId="{F7329126-80C8-4D1A-9A4D-DE0617BE1AC9}"/>
          </ac:picMkLst>
        </pc:picChg>
      </pc:sldChg>
      <pc:sldMasterChg chg="modSp mod delSldLayout modSldLayout">
        <pc:chgData name="Bottegal, Fabio (Partner Business Manager)" userId="8963e140-029c-4fd9-82ce-dfe002c8afb4" providerId="ADAL" clId="{237EF6A1-20F4-4713-925E-E327FDE9244F}" dt="2023-01-05T18:02:52.930" v="2156" actId="47"/>
        <pc:sldMasterMkLst>
          <pc:docMk/>
          <pc:sldMasterMk cId="0" sldId="2147483648"/>
        </pc:sldMasterMkLst>
        <pc:spChg chg="mod">
          <ac:chgData name="Bottegal, Fabio (Partner Business Manager)" userId="8963e140-029c-4fd9-82ce-dfe002c8afb4" providerId="ADAL" clId="{237EF6A1-20F4-4713-925E-E327FDE9244F}" dt="2023-01-05T16:31:57.052" v="25"/>
          <ac:spMkLst>
            <pc:docMk/>
            <pc:sldMasterMk cId="0" sldId="2147483648"/>
            <ac:spMk id="11" creationId="{E8BC1667-CBE1-4184-A927-8C65A578D335}"/>
          </ac:spMkLst>
        </pc:spChg>
        <pc:sldLayoutChg chg="modSp del mod">
          <pc:chgData name="Bottegal, Fabio (Partner Business Manager)" userId="8963e140-029c-4fd9-82ce-dfe002c8afb4" providerId="ADAL" clId="{237EF6A1-20F4-4713-925E-E327FDE9244F}" dt="2023-01-05T18:02:52.930" v="2156" actId="47"/>
          <pc:sldLayoutMkLst>
            <pc:docMk/>
            <pc:sldMasterMk cId="0" sldId="2147483648"/>
            <pc:sldLayoutMk cId="1720861963" sldId="2147483664"/>
          </pc:sldLayoutMkLst>
          <pc:spChg chg="mod">
            <ac:chgData name="Bottegal, Fabio (Partner Business Manager)" userId="8963e140-029c-4fd9-82ce-dfe002c8afb4" providerId="ADAL" clId="{237EF6A1-20F4-4713-925E-E327FDE9244F}" dt="2023-01-05T16:36:53.681" v="65" actId="6549"/>
            <ac:spMkLst>
              <pc:docMk/>
              <pc:sldMasterMk cId="0" sldId="2147483648"/>
              <pc:sldLayoutMk cId="1720861963" sldId="2147483664"/>
              <ac:spMk id="4" creationId="{475591B2-3A71-5EB6-43B3-C173D50C3676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AE7F2-C617-4B7D-A85D-27D9780ADB4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DF45F5-2961-49F7-BB2E-AABB25A95899}">
      <dgm:prSet/>
      <dgm:spPr/>
      <dgm:t>
        <a:bodyPr/>
        <a:lstStyle/>
        <a:p>
          <a:r>
            <a:rPr lang="it-IT"/>
            <a:t>Puoi scrivere nella chat della chiamata</a:t>
          </a:r>
          <a:endParaRPr lang="en-US"/>
        </a:p>
      </dgm:t>
    </dgm:pt>
    <dgm:pt modelId="{D94EC406-ABD1-4B52-8D0C-280C453A649F}" type="parTrans" cxnId="{9E703E93-4CD3-476C-BA86-75ADF69C9F93}">
      <dgm:prSet/>
      <dgm:spPr/>
      <dgm:t>
        <a:bodyPr/>
        <a:lstStyle/>
        <a:p>
          <a:endParaRPr lang="en-US"/>
        </a:p>
      </dgm:t>
    </dgm:pt>
    <dgm:pt modelId="{9A2B2705-FD49-4940-8AE3-49C6869375B7}" type="sibTrans" cxnId="{9E703E93-4CD3-476C-BA86-75ADF69C9F93}">
      <dgm:prSet/>
      <dgm:spPr/>
      <dgm:t>
        <a:bodyPr/>
        <a:lstStyle/>
        <a:p>
          <a:endParaRPr lang="en-US"/>
        </a:p>
      </dgm:t>
    </dgm:pt>
    <dgm:pt modelId="{2015D7A7-305C-4AF9-9F26-8C53DCE1335A}">
      <dgm:prSet/>
      <dgm:spPr/>
      <dgm:t>
        <a:bodyPr/>
        <a:lstStyle/>
        <a:p>
          <a:r>
            <a:rPr lang="it-IT"/>
            <a:t>Puoi presentare il tuo schermo di modo che tutti vedano quello che vedi tu</a:t>
          </a:r>
          <a:endParaRPr lang="en-US"/>
        </a:p>
      </dgm:t>
    </dgm:pt>
    <dgm:pt modelId="{1B8B1734-14BD-4D2F-92FA-E131BAD8382D}" type="parTrans" cxnId="{87D3996B-0675-4E59-B42E-35DD07480330}">
      <dgm:prSet/>
      <dgm:spPr/>
      <dgm:t>
        <a:bodyPr/>
        <a:lstStyle/>
        <a:p>
          <a:endParaRPr lang="en-US"/>
        </a:p>
      </dgm:t>
    </dgm:pt>
    <dgm:pt modelId="{B2E6F76B-2679-458C-A642-148CC1E04777}" type="sibTrans" cxnId="{87D3996B-0675-4E59-B42E-35DD07480330}">
      <dgm:prSet/>
      <dgm:spPr/>
      <dgm:t>
        <a:bodyPr/>
        <a:lstStyle/>
        <a:p>
          <a:endParaRPr lang="en-US"/>
        </a:p>
      </dgm:t>
    </dgm:pt>
    <dgm:pt modelId="{D4E471AA-FC17-4A1C-8BDB-9679E6C8FFB8}">
      <dgm:prSet/>
      <dgm:spPr/>
      <dgm:t>
        <a:bodyPr/>
        <a:lstStyle/>
        <a:p>
          <a:r>
            <a:rPr lang="it-IT"/>
            <a:t>Puoi spegnere e riaccendere in qualsiasi momento la tua videocamera e il microfono </a:t>
          </a:r>
          <a:endParaRPr lang="en-US"/>
        </a:p>
      </dgm:t>
    </dgm:pt>
    <dgm:pt modelId="{55C6A0C9-8A59-4C76-B8C8-528BCCF7A513}" type="parTrans" cxnId="{D3748E9B-19EB-43A5-AF7D-78C29AB7EB7A}">
      <dgm:prSet/>
      <dgm:spPr/>
      <dgm:t>
        <a:bodyPr/>
        <a:lstStyle/>
        <a:p>
          <a:endParaRPr lang="en-US"/>
        </a:p>
      </dgm:t>
    </dgm:pt>
    <dgm:pt modelId="{89D4AF3F-DF44-41D5-94F2-7A7C3CBC69D3}" type="sibTrans" cxnId="{D3748E9B-19EB-43A5-AF7D-78C29AB7EB7A}">
      <dgm:prSet/>
      <dgm:spPr/>
      <dgm:t>
        <a:bodyPr/>
        <a:lstStyle/>
        <a:p>
          <a:endParaRPr lang="en-US"/>
        </a:p>
      </dgm:t>
    </dgm:pt>
    <dgm:pt modelId="{356DD824-88C8-4C04-8A7C-EE80D52A5120}" type="pres">
      <dgm:prSet presAssocID="{5CFAE7F2-C617-4B7D-A85D-27D9780ADB46}" presName="root" presStyleCnt="0">
        <dgm:presLayoutVars>
          <dgm:dir/>
          <dgm:resizeHandles val="exact"/>
        </dgm:presLayoutVars>
      </dgm:prSet>
      <dgm:spPr/>
    </dgm:pt>
    <dgm:pt modelId="{614013B2-ECC4-4C31-AB70-11E1D0669592}" type="pres">
      <dgm:prSet presAssocID="{76DF45F5-2961-49F7-BB2E-AABB25A95899}" presName="compNode" presStyleCnt="0"/>
      <dgm:spPr/>
    </dgm:pt>
    <dgm:pt modelId="{4F811B24-A71B-4109-9F97-3B84FE1A7617}" type="pres">
      <dgm:prSet presAssocID="{76DF45F5-2961-49F7-BB2E-AABB25A958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2A5129B-266A-4E09-9129-04158631AB7E}" type="pres">
      <dgm:prSet presAssocID="{76DF45F5-2961-49F7-BB2E-AABB25A95899}" presName="spaceRect" presStyleCnt="0"/>
      <dgm:spPr/>
    </dgm:pt>
    <dgm:pt modelId="{02A817FA-08AD-4608-8C60-16D4274A0EF8}" type="pres">
      <dgm:prSet presAssocID="{76DF45F5-2961-49F7-BB2E-AABB25A95899}" presName="textRect" presStyleLbl="revTx" presStyleIdx="0" presStyleCnt="3">
        <dgm:presLayoutVars>
          <dgm:chMax val="1"/>
          <dgm:chPref val="1"/>
        </dgm:presLayoutVars>
      </dgm:prSet>
      <dgm:spPr/>
    </dgm:pt>
    <dgm:pt modelId="{2783F42C-DF00-41B5-84F2-F10269EC142C}" type="pres">
      <dgm:prSet presAssocID="{9A2B2705-FD49-4940-8AE3-49C6869375B7}" presName="sibTrans" presStyleCnt="0"/>
      <dgm:spPr/>
    </dgm:pt>
    <dgm:pt modelId="{67A82E8D-F27C-4918-9CE8-00A8A58B3B12}" type="pres">
      <dgm:prSet presAssocID="{2015D7A7-305C-4AF9-9F26-8C53DCE1335A}" presName="compNode" presStyleCnt="0"/>
      <dgm:spPr/>
    </dgm:pt>
    <dgm:pt modelId="{43D76EC8-78C1-4447-AD4D-0C091B66B4D0}" type="pres">
      <dgm:prSet presAssocID="{2015D7A7-305C-4AF9-9F26-8C53DCE133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BF4C085-052F-42D4-8A5C-0A6646E7B411}" type="pres">
      <dgm:prSet presAssocID="{2015D7A7-305C-4AF9-9F26-8C53DCE1335A}" presName="spaceRect" presStyleCnt="0"/>
      <dgm:spPr/>
    </dgm:pt>
    <dgm:pt modelId="{6A9E6609-26A9-4A38-84D3-EE5CDB9569E9}" type="pres">
      <dgm:prSet presAssocID="{2015D7A7-305C-4AF9-9F26-8C53DCE1335A}" presName="textRect" presStyleLbl="revTx" presStyleIdx="1" presStyleCnt="3">
        <dgm:presLayoutVars>
          <dgm:chMax val="1"/>
          <dgm:chPref val="1"/>
        </dgm:presLayoutVars>
      </dgm:prSet>
      <dgm:spPr/>
    </dgm:pt>
    <dgm:pt modelId="{8FD9C5EE-4534-4F7D-AD11-B6EB169BDAC5}" type="pres">
      <dgm:prSet presAssocID="{B2E6F76B-2679-458C-A642-148CC1E04777}" presName="sibTrans" presStyleCnt="0"/>
      <dgm:spPr/>
    </dgm:pt>
    <dgm:pt modelId="{AD501923-7778-486E-85C8-3F957BADBF29}" type="pres">
      <dgm:prSet presAssocID="{D4E471AA-FC17-4A1C-8BDB-9679E6C8FFB8}" presName="compNode" presStyleCnt="0"/>
      <dgm:spPr/>
    </dgm:pt>
    <dgm:pt modelId="{46F1D08A-28C7-4DDA-A3DC-A3C46E4C9785}" type="pres">
      <dgm:prSet presAssocID="{D4E471AA-FC17-4A1C-8BDB-9679E6C8FF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FF9D4EA7-7B63-4AC8-A378-4BEFB92970B9}" type="pres">
      <dgm:prSet presAssocID="{D4E471AA-FC17-4A1C-8BDB-9679E6C8FFB8}" presName="spaceRect" presStyleCnt="0"/>
      <dgm:spPr/>
    </dgm:pt>
    <dgm:pt modelId="{B9F55EB2-F4FA-4267-8734-05B4FACFE91F}" type="pres">
      <dgm:prSet presAssocID="{D4E471AA-FC17-4A1C-8BDB-9679E6C8FFB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7D3996B-0675-4E59-B42E-35DD07480330}" srcId="{5CFAE7F2-C617-4B7D-A85D-27D9780ADB46}" destId="{2015D7A7-305C-4AF9-9F26-8C53DCE1335A}" srcOrd="1" destOrd="0" parTransId="{1B8B1734-14BD-4D2F-92FA-E131BAD8382D}" sibTransId="{B2E6F76B-2679-458C-A642-148CC1E04777}"/>
    <dgm:cxn modelId="{A7E6D952-49B8-4127-84E4-C636099D6DAE}" type="presOf" srcId="{5CFAE7F2-C617-4B7D-A85D-27D9780ADB46}" destId="{356DD824-88C8-4C04-8A7C-EE80D52A5120}" srcOrd="0" destOrd="0" presId="urn:microsoft.com/office/officeart/2018/2/layout/IconLabelList"/>
    <dgm:cxn modelId="{9E703E93-4CD3-476C-BA86-75ADF69C9F93}" srcId="{5CFAE7F2-C617-4B7D-A85D-27D9780ADB46}" destId="{76DF45F5-2961-49F7-BB2E-AABB25A95899}" srcOrd="0" destOrd="0" parTransId="{D94EC406-ABD1-4B52-8D0C-280C453A649F}" sibTransId="{9A2B2705-FD49-4940-8AE3-49C6869375B7}"/>
    <dgm:cxn modelId="{D3748E9B-19EB-43A5-AF7D-78C29AB7EB7A}" srcId="{5CFAE7F2-C617-4B7D-A85D-27D9780ADB46}" destId="{D4E471AA-FC17-4A1C-8BDB-9679E6C8FFB8}" srcOrd="2" destOrd="0" parTransId="{55C6A0C9-8A59-4C76-B8C8-528BCCF7A513}" sibTransId="{89D4AF3F-DF44-41D5-94F2-7A7C3CBC69D3}"/>
    <dgm:cxn modelId="{80E99EA6-E709-427C-ADED-0947388D3A98}" type="presOf" srcId="{76DF45F5-2961-49F7-BB2E-AABB25A95899}" destId="{02A817FA-08AD-4608-8C60-16D4274A0EF8}" srcOrd="0" destOrd="0" presId="urn:microsoft.com/office/officeart/2018/2/layout/IconLabelList"/>
    <dgm:cxn modelId="{ABB667E8-E312-4526-B163-BCAC322B025A}" type="presOf" srcId="{D4E471AA-FC17-4A1C-8BDB-9679E6C8FFB8}" destId="{B9F55EB2-F4FA-4267-8734-05B4FACFE91F}" srcOrd="0" destOrd="0" presId="urn:microsoft.com/office/officeart/2018/2/layout/IconLabelList"/>
    <dgm:cxn modelId="{EB3D0AFF-5407-432C-A232-29CBEE0A073A}" type="presOf" srcId="{2015D7A7-305C-4AF9-9F26-8C53DCE1335A}" destId="{6A9E6609-26A9-4A38-84D3-EE5CDB9569E9}" srcOrd="0" destOrd="0" presId="urn:microsoft.com/office/officeart/2018/2/layout/IconLabelList"/>
    <dgm:cxn modelId="{9824BB32-2CAA-4BFB-A21E-633235934EAB}" type="presParOf" srcId="{356DD824-88C8-4C04-8A7C-EE80D52A5120}" destId="{614013B2-ECC4-4C31-AB70-11E1D0669592}" srcOrd="0" destOrd="0" presId="urn:microsoft.com/office/officeart/2018/2/layout/IconLabelList"/>
    <dgm:cxn modelId="{9C5B59AF-18DA-41B5-ACF9-FB7FAD7085D1}" type="presParOf" srcId="{614013B2-ECC4-4C31-AB70-11E1D0669592}" destId="{4F811B24-A71B-4109-9F97-3B84FE1A7617}" srcOrd="0" destOrd="0" presId="urn:microsoft.com/office/officeart/2018/2/layout/IconLabelList"/>
    <dgm:cxn modelId="{D61F5D0A-60CC-4136-AF74-A78DD1555488}" type="presParOf" srcId="{614013B2-ECC4-4C31-AB70-11E1D0669592}" destId="{52A5129B-266A-4E09-9129-04158631AB7E}" srcOrd="1" destOrd="0" presId="urn:microsoft.com/office/officeart/2018/2/layout/IconLabelList"/>
    <dgm:cxn modelId="{B9BB260E-98A2-49E3-A0AF-8448A76C9E52}" type="presParOf" srcId="{614013B2-ECC4-4C31-AB70-11E1D0669592}" destId="{02A817FA-08AD-4608-8C60-16D4274A0EF8}" srcOrd="2" destOrd="0" presId="urn:microsoft.com/office/officeart/2018/2/layout/IconLabelList"/>
    <dgm:cxn modelId="{70112007-3EB2-4189-B63B-3F79FE9B692A}" type="presParOf" srcId="{356DD824-88C8-4C04-8A7C-EE80D52A5120}" destId="{2783F42C-DF00-41B5-84F2-F10269EC142C}" srcOrd="1" destOrd="0" presId="urn:microsoft.com/office/officeart/2018/2/layout/IconLabelList"/>
    <dgm:cxn modelId="{98F0CC46-315C-4C41-80F2-C1893C293A6E}" type="presParOf" srcId="{356DD824-88C8-4C04-8A7C-EE80D52A5120}" destId="{67A82E8D-F27C-4918-9CE8-00A8A58B3B12}" srcOrd="2" destOrd="0" presId="urn:microsoft.com/office/officeart/2018/2/layout/IconLabelList"/>
    <dgm:cxn modelId="{6A25CAB5-388E-4EE1-A46C-13A5B6CD94CD}" type="presParOf" srcId="{67A82E8D-F27C-4918-9CE8-00A8A58B3B12}" destId="{43D76EC8-78C1-4447-AD4D-0C091B66B4D0}" srcOrd="0" destOrd="0" presId="urn:microsoft.com/office/officeart/2018/2/layout/IconLabelList"/>
    <dgm:cxn modelId="{83C87409-F755-45EB-AC0C-E815B16A19B8}" type="presParOf" srcId="{67A82E8D-F27C-4918-9CE8-00A8A58B3B12}" destId="{7BF4C085-052F-42D4-8A5C-0A6646E7B411}" srcOrd="1" destOrd="0" presId="urn:microsoft.com/office/officeart/2018/2/layout/IconLabelList"/>
    <dgm:cxn modelId="{8F03FDEA-39CA-4CF3-905F-CD7DBFE5394D}" type="presParOf" srcId="{67A82E8D-F27C-4918-9CE8-00A8A58B3B12}" destId="{6A9E6609-26A9-4A38-84D3-EE5CDB9569E9}" srcOrd="2" destOrd="0" presId="urn:microsoft.com/office/officeart/2018/2/layout/IconLabelList"/>
    <dgm:cxn modelId="{28F504B3-F2CB-49BE-8301-126E99EAE266}" type="presParOf" srcId="{356DD824-88C8-4C04-8A7C-EE80D52A5120}" destId="{8FD9C5EE-4534-4F7D-AD11-B6EB169BDAC5}" srcOrd="3" destOrd="0" presId="urn:microsoft.com/office/officeart/2018/2/layout/IconLabelList"/>
    <dgm:cxn modelId="{58B610BD-B1EF-4F76-AC7E-180255102E2E}" type="presParOf" srcId="{356DD824-88C8-4C04-8A7C-EE80D52A5120}" destId="{AD501923-7778-486E-85C8-3F957BADBF29}" srcOrd="4" destOrd="0" presId="urn:microsoft.com/office/officeart/2018/2/layout/IconLabelList"/>
    <dgm:cxn modelId="{E8A11F20-079A-41EC-9AB8-97CC136B24BA}" type="presParOf" srcId="{AD501923-7778-486E-85C8-3F957BADBF29}" destId="{46F1D08A-28C7-4DDA-A3DC-A3C46E4C9785}" srcOrd="0" destOrd="0" presId="urn:microsoft.com/office/officeart/2018/2/layout/IconLabelList"/>
    <dgm:cxn modelId="{5760D4CD-5F7D-4A18-82C1-2B3230685E92}" type="presParOf" srcId="{AD501923-7778-486E-85C8-3F957BADBF29}" destId="{FF9D4EA7-7B63-4AC8-A378-4BEFB92970B9}" srcOrd="1" destOrd="0" presId="urn:microsoft.com/office/officeart/2018/2/layout/IconLabelList"/>
    <dgm:cxn modelId="{790570AB-1A2A-4C47-AEFF-503434746840}" type="presParOf" srcId="{AD501923-7778-486E-85C8-3F957BADBF29}" destId="{B9F55EB2-F4FA-4267-8734-05B4FACFE9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11B24-A71B-4109-9F97-3B84FE1A7617}">
      <dsp:nvSpPr>
        <dsp:cNvPr id="0" name=""/>
        <dsp:cNvSpPr/>
      </dsp:nvSpPr>
      <dsp:spPr>
        <a:xfrm>
          <a:off x="959850" y="803006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817FA-08AD-4608-8C60-16D4274A0EF8}">
      <dsp:nvSpPr>
        <dsp:cNvPr id="0" name=""/>
        <dsp:cNvSpPr/>
      </dsp:nvSpPr>
      <dsp:spPr>
        <a:xfrm>
          <a:off x="70706" y="2641834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Puoi scrivere nella chat della chiamata</a:t>
          </a:r>
          <a:endParaRPr lang="en-US" sz="1700" kern="1200"/>
        </a:p>
      </dsp:txBody>
      <dsp:txXfrm>
        <a:off x="70706" y="2641834"/>
        <a:ext cx="3233249" cy="720000"/>
      </dsp:txXfrm>
    </dsp:sp>
    <dsp:sp modelId="{43D76EC8-78C1-4447-AD4D-0C091B66B4D0}">
      <dsp:nvSpPr>
        <dsp:cNvPr id="0" name=""/>
        <dsp:cNvSpPr/>
      </dsp:nvSpPr>
      <dsp:spPr>
        <a:xfrm>
          <a:off x="4758918" y="803006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E6609-26A9-4A38-84D3-EE5CDB9569E9}">
      <dsp:nvSpPr>
        <dsp:cNvPr id="0" name=""/>
        <dsp:cNvSpPr/>
      </dsp:nvSpPr>
      <dsp:spPr>
        <a:xfrm>
          <a:off x="3869775" y="2641834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Puoi presentare il tuo schermo di modo che tutti vedano quello che vedi tu</a:t>
          </a:r>
          <a:endParaRPr lang="en-US" sz="1700" kern="1200"/>
        </a:p>
      </dsp:txBody>
      <dsp:txXfrm>
        <a:off x="3869775" y="2641834"/>
        <a:ext cx="3233249" cy="720000"/>
      </dsp:txXfrm>
    </dsp:sp>
    <dsp:sp modelId="{46F1D08A-28C7-4DDA-A3DC-A3C46E4C9785}">
      <dsp:nvSpPr>
        <dsp:cNvPr id="0" name=""/>
        <dsp:cNvSpPr/>
      </dsp:nvSpPr>
      <dsp:spPr>
        <a:xfrm>
          <a:off x="8557987" y="803006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5EB2-F4FA-4267-8734-05B4FACFE91F}">
      <dsp:nvSpPr>
        <dsp:cNvPr id="0" name=""/>
        <dsp:cNvSpPr/>
      </dsp:nvSpPr>
      <dsp:spPr>
        <a:xfrm>
          <a:off x="7668843" y="2641834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Puoi spegnere e riaccendere in qualsiasi momento la tua videocamera e il microfono </a:t>
          </a:r>
          <a:endParaRPr lang="en-US" sz="1700" kern="1200"/>
        </a:p>
      </dsp:txBody>
      <dsp:txXfrm>
        <a:off x="7668843" y="2641834"/>
        <a:ext cx="323324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A884-5E1A-453C-A75F-9F2D792D9685}" type="datetimeFigureOut">
              <a:rPr lang="it-IT" smtClean="0"/>
              <a:t>05/01/2023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2C00-7C08-4B63-8EB2-0869EBD4FE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26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9580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25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103320E-9F2E-4F5F-9AA6-E261742CA5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5590" y="6491045"/>
            <a:ext cx="259043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015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EAE2263-B698-FFD1-266A-7E12D203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479B-4CC8-49FB-A646-833300F802F0}" type="datetimeFigureOut">
              <a:rPr lang="it-IT" smtClean="0"/>
              <a:t>05/01/2023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D3E183F-3B4A-2EA2-3078-836E8B8D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6A5F6-4AAB-90C6-CAAD-E463F66D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E70-0B82-4CEA-8B36-DB48124FE175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535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103320E-9F2E-4F5F-9AA6-E261742CA5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5590" y="6491045"/>
            <a:ext cx="259043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4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1323"/>
            <a:ext cx="10972800" cy="4164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D81DC80E-DB41-47E4-AFD9-5E7FB4E129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5590" y="6491045"/>
            <a:ext cx="259043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874CDB-AA43-49E1-8E83-4A887097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13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1046922"/>
            <a:ext cx="10972800" cy="68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685590" y="6491045"/>
            <a:ext cx="259043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97E4EE8-F443-424C-91C0-77FC2F6955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2" y="206158"/>
            <a:ext cx="2105205" cy="702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80BCB-8D6A-4F0F-9F2C-96784C4811C3}"/>
              </a:ext>
            </a:extLst>
          </p:cNvPr>
          <p:cNvSpPr txBox="1"/>
          <p:nvPr userDrawn="1"/>
        </p:nvSpPr>
        <p:spPr>
          <a:xfrm>
            <a:off x="245222" y="6491047"/>
            <a:ext cx="35891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Copyright © 2023 ABC Digital. All rights reserved.</a:t>
            </a:r>
            <a:endParaRPr kumimoji="0" lang="it-IT" sz="11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C1667-CBE1-4184-A927-8C65A578D335}"/>
              </a:ext>
            </a:extLst>
          </p:cNvPr>
          <p:cNvSpPr txBox="1"/>
          <p:nvPr userDrawn="1"/>
        </p:nvSpPr>
        <p:spPr>
          <a:xfrm>
            <a:off x="7937788" y="6491047"/>
            <a:ext cx="35891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19 - Google Meet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et.googl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B3F32A-DF82-4BA3-977A-A5659958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14" y="858"/>
            <a:ext cx="11428571" cy="68571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523DE-4DC3-4C3A-AE58-D08D864898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670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5BB675-7790-3A58-444E-7EFC97589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1324"/>
            <a:ext cx="10972800" cy="1263140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Per presentare il tuo schermo basta solo premere l’apposita icona (rettangolo con freccia all’interno)</a:t>
            </a:r>
          </a:p>
          <a:p>
            <a:pPr marL="0" indent="0">
              <a:buNone/>
            </a:pPr>
            <a:r>
              <a:rPr lang="it-IT" sz="2400" dirty="0"/>
              <a:t>Dopo averlo fatto, il dispositivo ti offrirà 3 opzioni di condivisione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6E6623-C90C-A536-09AC-FA0D510D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Presentare lo schermo (1 di 2)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E54B73-C83B-0F14-595E-D170A3045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9" t="85256" b="5886"/>
          <a:stretch/>
        </p:blipFill>
        <p:spPr bwMode="auto">
          <a:xfrm>
            <a:off x="569495" y="5464664"/>
            <a:ext cx="11227002" cy="66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EE1FA92-3FB6-2194-FE02-DB7064420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80" t="62558" r="29031" b="14467"/>
          <a:stretch/>
        </p:blipFill>
        <p:spPr bwMode="auto">
          <a:xfrm>
            <a:off x="701842" y="3218390"/>
            <a:ext cx="3374098" cy="1879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10DBA7-3706-AFE0-5431-012E29FB5E91}"/>
              </a:ext>
            </a:extLst>
          </p:cNvPr>
          <p:cNvSpPr txBox="1"/>
          <p:nvPr/>
        </p:nvSpPr>
        <p:spPr>
          <a:xfrm>
            <a:off x="4445210" y="3605900"/>
            <a:ext cx="7341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1) Presenti quello che vedi tu</a:t>
            </a:r>
          </a:p>
          <a:p>
            <a:endParaRPr lang="it-IT" dirty="0"/>
          </a:p>
          <a:p>
            <a:r>
              <a:rPr lang="it-IT" dirty="0"/>
              <a:t>2) Presenti una finestra a tua scelta che hai aperto in quel momento</a:t>
            </a:r>
          </a:p>
          <a:p>
            <a:endParaRPr lang="it-IT" dirty="0"/>
          </a:p>
          <a:p>
            <a:r>
              <a:rPr lang="it-IT" dirty="0"/>
              <a:t>3) Presenti una scheda Google che hai già aperto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2B5541-1E83-4A1B-BBAA-ADD048A525DD}"/>
              </a:ext>
            </a:extLst>
          </p:cNvPr>
          <p:cNvSpPr/>
          <p:nvPr/>
        </p:nvSpPr>
        <p:spPr>
          <a:xfrm>
            <a:off x="4753537" y="5316555"/>
            <a:ext cx="569167" cy="98904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71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04CE357-B953-0726-FEAA-EB547FBD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Presentare lo schermo (2 di 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1B8406-C1E1-655A-C97A-17C6B661253A}"/>
              </a:ext>
            </a:extLst>
          </p:cNvPr>
          <p:cNvSpPr txBox="1"/>
          <p:nvPr/>
        </p:nvSpPr>
        <p:spPr>
          <a:xfrm>
            <a:off x="449179" y="2432122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Dopo aver deciso il tipo di condivisione bisogna schiacciare il pulsante </a:t>
            </a:r>
            <a:r>
              <a:rPr lang="it-IT" sz="2000" dirty="0">
                <a:solidFill>
                  <a:schemeClr val="bg1"/>
                </a:solidFill>
                <a:highlight>
                  <a:srgbClr val="0000FF"/>
                </a:highlight>
              </a:rPr>
              <a:t>Condividi</a:t>
            </a:r>
            <a:r>
              <a:rPr lang="it-IT" sz="2000" dirty="0"/>
              <a:t> per attivare la condivisione.                    </a:t>
            </a:r>
          </a:p>
          <a:p>
            <a:endParaRPr lang="it-IT" sz="2000" dirty="0"/>
          </a:p>
          <a:p>
            <a:r>
              <a:rPr lang="it-IT" sz="2000" dirty="0"/>
              <a:t>Dopo averlo fatto tutti i partecipanti della chiamata vedranno quello che hai deciso di presentare.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4DA9C-6F07-496A-8E24-1A5A0B83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715" y="1951452"/>
            <a:ext cx="7601699" cy="38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2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BC1B76-BB64-41D7-9949-D8A3330E0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43814"/>
              </p:ext>
            </p:extLst>
          </p:nvPr>
        </p:nvGraphicFramePr>
        <p:xfrm>
          <a:off x="609600" y="2200785"/>
          <a:ext cx="11186898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3449">
                  <a:extLst>
                    <a:ext uri="{9D8B030D-6E8A-4147-A177-3AD203B41FA5}">
                      <a16:colId xmlns:a16="http://schemas.microsoft.com/office/drawing/2014/main" val="461837863"/>
                    </a:ext>
                  </a:extLst>
                </a:gridCol>
                <a:gridCol w="5593449">
                  <a:extLst>
                    <a:ext uri="{9D8B030D-6E8A-4147-A177-3AD203B41FA5}">
                      <a16:colId xmlns:a16="http://schemas.microsoft.com/office/drawing/2014/main" val="420635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Quando partecipi a una chiamata con molte persone è </a:t>
                      </a:r>
                      <a:r>
                        <a:rPr lang="it-IT" sz="1800" i="1" dirty="0"/>
                        <a:t>«buona educazione» </a:t>
                      </a:r>
                      <a:r>
                        <a:rPr lang="it-IT" sz="1800" dirty="0"/>
                        <a:t>tenere il microfono spento, se non sei tu ad avere parola in quel momento. </a:t>
                      </a:r>
                      <a:br>
                        <a:rPr lang="it-IT" sz="1800" dirty="0"/>
                      </a:br>
                      <a:r>
                        <a:rPr lang="it-IT" sz="1800" dirty="0"/>
                        <a:t>Meet ti da la possibilità di </a:t>
                      </a:r>
                      <a:r>
                        <a:rPr lang="it-IT" sz="1800" b="1" dirty="0"/>
                        <a:t>accendere o spegnere il microfono e la videocamera in qualsiasi momento</a:t>
                      </a:r>
                      <a:r>
                        <a:rPr lang="it-IT" sz="1800" dirty="0"/>
                        <a:t>: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2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In grigio sono accese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In rosso (e barrate) sono spente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8367372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AD32BB0-CD56-122A-1F2B-59025777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Sei in muto !! Non ti si vede !!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0DBB9A-C20D-CE76-3417-D72A2F35C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63" t="85256" r="53250" b="7620"/>
          <a:stretch/>
        </p:blipFill>
        <p:spPr bwMode="auto">
          <a:xfrm>
            <a:off x="2673132" y="3899748"/>
            <a:ext cx="1394864" cy="835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D6D4675-F2E1-84C1-0C7C-BE4BDCF27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42" t="85809" r="52999" b="7271"/>
          <a:stretch/>
        </p:blipFill>
        <p:spPr bwMode="auto">
          <a:xfrm>
            <a:off x="8179837" y="3899748"/>
            <a:ext cx="1537253" cy="835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5">
            <a:extLst>
              <a:ext uri="{FF2B5EF4-FFF2-40B4-BE49-F238E27FC236}">
                <a16:creationId xmlns:a16="http://schemas.microsoft.com/office/drawing/2014/main" id="{BEDD160F-8AD3-4C23-92E6-106089ED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9" t="85256" b="5886"/>
          <a:stretch/>
        </p:blipFill>
        <p:spPr bwMode="auto">
          <a:xfrm>
            <a:off x="569495" y="5464664"/>
            <a:ext cx="11227002" cy="66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8B7AD25-DE71-443E-BCF1-2A2A11FEB947}"/>
              </a:ext>
            </a:extLst>
          </p:cNvPr>
          <p:cNvSpPr/>
          <p:nvPr/>
        </p:nvSpPr>
        <p:spPr>
          <a:xfrm>
            <a:off x="4245544" y="5316555"/>
            <a:ext cx="569167" cy="98904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30C2A6-309C-4DD5-8312-3CC399E080CC}"/>
              </a:ext>
            </a:extLst>
          </p:cNvPr>
          <p:cNvSpPr/>
          <p:nvPr/>
        </p:nvSpPr>
        <p:spPr>
          <a:xfrm>
            <a:off x="3714450" y="5311943"/>
            <a:ext cx="569167" cy="98904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75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E15ED-8B28-51E1-B48A-D17035AB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Chiudere una chiamata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174886-D738-3065-C4D3-3C2E8271B88A}"/>
              </a:ext>
            </a:extLst>
          </p:cNvPr>
          <p:cNvSpPr txBox="1"/>
          <p:nvPr/>
        </p:nvSpPr>
        <p:spPr>
          <a:xfrm>
            <a:off x="960783" y="2157519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Quando la chiamata è terminata, o la si vuole abbandonare, basta schiacciare il pulsante rosso con la cornetta </a:t>
            </a:r>
          </a:p>
          <a:p>
            <a:endParaRPr lang="it-IT" sz="2800" dirty="0"/>
          </a:p>
          <a:p>
            <a:r>
              <a:rPr lang="it-IT" sz="2800" dirty="0"/>
              <a:t>In sintesi, come si fa con il telefono, quando si vuole </a:t>
            </a:r>
            <a:r>
              <a:rPr lang="it-IT" sz="2800" i="1" dirty="0"/>
              <a:t>«mettere giù» </a:t>
            </a:r>
            <a:r>
              <a:rPr lang="it-IT" sz="2800" dirty="0"/>
              <a:t>bisogna fare </a:t>
            </a:r>
            <a:r>
              <a:rPr lang="it-IT" sz="2800" dirty="0" err="1"/>
              <a:t>tap</a:t>
            </a:r>
            <a:r>
              <a:rPr lang="it-IT" sz="2800" dirty="0"/>
              <a:t>/cliccare sulla cornetta rossa</a:t>
            </a:r>
          </a:p>
        </p:txBody>
      </p:sp>
      <p:pic>
        <p:nvPicPr>
          <p:cNvPr id="13" name="Immagine 5">
            <a:extLst>
              <a:ext uri="{FF2B5EF4-FFF2-40B4-BE49-F238E27FC236}">
                <a16:creationId xmlns:a16="http://schemas.microsoft.com/office/drawing/2014/main" id="{9BCD16FC-5F24-48AF-9A8D-2CBC0E58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9" t="85256" b="5886"/>
          <a:stretch/>
        </p:blipFill>
        <p:spPr bwMode="auto">
          <a:xfrm>
            <a:off x="569495" y="5464664"/>
            <a:ext cx="11227002" cy="66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68224B1-7A19-4B44-8D6D-C6CA9B4EBCA9}"/>
              </a:ext>
            </a:extLst>
          </p:cNvPr>
          <p:cNvSpPr/>
          <p:nvPr/>
        </p:nvSpPr>
        <p:spPr>
          <a:xfrm>
            <a:off x="5836372" y="5316555"/>
            <a:ext cx="569167" cy="98904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14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F7A0F1-3DEA-4DA5-48F2-AFB4F605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70394"/>
            <a:ext cx="10972800" cy="4164841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Da dispositivi mobili è possibile usare Google Meet tramite browser, ma è molto più pratico dall’applicazione dedicata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Nello store del tuo dispositivo cerca Google Meet e installalo come già visto per altre applicazioni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2202EA-699A-EFE4-C93F-755C7EEA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Google Meet su smartphone e tablet</a:t>
            </a:r>
          </a:p>
        </p:txBody>
      </p:sp>
      <p:pic>
        <p:nvPicPr>
          <p:cNvPr id="8196" name="Picture 4" descr="Google Meet - Online Video Calls, Meetings and Conferencing">
            <a:extLst>
              <a:ext uri="{FF2B5EF4-FFF2-40B4-BE49-F238E27FC236}">
                <a16:creationId xmlns:a16="http://schemas.microsoft.com/office/drawing/2014/main" id="{B4B79A77-4D1A-43EC-84E6-7EDAB442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6430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9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ogle Meet Hardware Peripheral Qualification | Allion Labs">
            <a:extLst>
              <a:ext uri="{FF2B5EF4-FFF2-40B4-BE49-F238E27FC236}">
                <a16:creationId xmlns:a16="http://schemas.microsoft.com/office/drawing/2014/main" id="{A6CC226E-79B4-4A9A-8D06-6097AD90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47" y="2136609"/>
            <a:ext cx="5381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9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276C95-F96B-4AAF-8DC1-B8219894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0897"/>
            <a:ext cx="4412343" cy="4335893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Google Meet è una applicazione di Google utilizzata per comunicare in tempo reale tra più persone che si trovano in posti diversi del mondo e per fare video chiamate con i propri amici e parenti.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Può essere utilizzata sia dal PC sia da Smartphone o Tablet (in tal caso è necessario scaricare la relativa app dall’app store del telefono o del tablet).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Con Meet puoi pianificare un video chiamata o partecipare a una videochiamata fissata da qualcun altro.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33142-56F2-4A66-A61B-C90490F7E1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FBFF4E70-0B82-4CEA-8B36-DB48124FE175}" type="slidenum">
              <a:rPr lang="it-IT" smtClean="0"/>
              <a:t>3</a:t>
            </a:fld>
            <a:endParaRPr lang="it-IT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25A221-2C54-4175-B155-16CA86DA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Google Meet</a:t>
            </a:r>
            <a:endParaRPr lang="en-GB" dirty="0"/>
          </a:p>
        </p:txBody>
      </p:sp>
      <p:pic>
        <p:nvPicPr>
          <p:cNvPr id="6" name="Picture 2" descr="Google Workspace Updates: Use Miro within Google Meet for an immersive and  collaborative whiteboard experience">
            <a:extLst>
              <a:ext uri="{FF2B5EF4-FFF2-40B4-BE49-F238E27FC236}">
                <a16:creationId xmlns:a16="http://schemas.microsoft.com/office/drawing/2014/main" id="{F06F73C8-2FF0-40CA-BF31-B57C5DEE9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32" y="1920897"/>
            <a:ext cx="6463799" cy="44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6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B2DDC-36C9-49AA-960F-82AD4FD51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5152"/>
            <a:ext cx="5486400" cy="465719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Digitare in un browser </a:t>
            </a:r>
            <a:r>
              <a:rPr lang="it-IT" sz="2800" dirty="0">
                <a:hlinkClick r:id="rId2"/>
              </a:rPr>
              <a:t>https://meet.google.com/</a:t>
            </a: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Clicca sul tasto azzurro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Si aprirà una finestrella pop 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ABB77-E7C3-4266-8BA1-6CCE56C660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5590" y="6824873"/>
            <a:ext cx="259043" cy="26161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BAA075-EA30-4221-816E-84F29CC9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Come fare una chiamata?</a:t>
            </a:r>
            <a:endParaRPr lang="en-GB" dirty="0"/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44FDF602-C25F-4526-B876-4D23DC6EC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" t="66433" r="84281" b="27477"/>
          <a:stretch/>
        </p:blipFill>
        <p:spPr bwMode="auto">
          <a:xfrm>
            <a:off x="770261" y="4415236"/>
            <a:ext cx="2379339" cy="67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A37F2-E16E-4F6E-873F-D08712DF4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115" y="3515691"/>
            <a:ext cx="4562475" cy="165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9A52D8-1899-4771-B7C0-2D13DD474066}"/>
              </a:ext>
            </a:extLst>
          </p:cNvPr>
          <p:cNvSpPr txBox="1"/>
          <p:nvPr/>
        </p:nvSpPr>
        <p:spPr>
          <a:xfrm>
            <a:off x="7458550" y="2405285"/>
            <a:ext cx="3891603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/>
              <a:t>Cliccare su</a:t>
            </a:r>
          </a:p>
          <a:p>
            <a:pPr marL="0" indent="0">
              <a:buNone/>
            </a:pPr>
            <a:r>
              <a:rPr lang="it-IT" sz="2800" b="1" dirty="0"/>
              <a:t>+ Avvia riunione adesso</a:t>
            </a:r>
            <a:endParaRPr lang="en-GB" sz="2800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CD6F620-CBA9-416C-BEEF-EF8BE69481EA}"/>
              </a:ext>
            </a:extLst>
          </p:cNvPr>
          <p:cNvSpPr/>
          <p:nvPr/>
        </p:nvSpPr>
        <p:spPr>
          <a:xfrm rot="18957338">
            <a:off x="5225366" y="4979854"/>
            <a:ext cx="1012912" cy="46258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55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31EE6-80C1-4420-95EF-8887537CAD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344CBA-56A2-412F-97D2-F02BA55C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Come fare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chiamata</a:t>
            </a:r>
            <a:r>
              <a:rPr lang="en-GB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6D921-0EE1-45A0-BA3B-A1B61194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7" y="1961323"/>
            <a:ext cx="7592228" cy="46966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6AA875-175D-4C57-AE03-005DFCF80D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05011" y="1961323"/>
            <a:ext cx="3577388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dirty="0"/>
              <a:t>Puoi aggiungere amici e parenti in tempo reale, tramite il bottone </a:t>
            </a:r>
            <a:r>
              <a:rPr lang="it-IT" sz="1800" b="1" dirty="0"/>
              <a:t>«aggiungi altri» </a:t>
            </a:r>
            <a:r>
              <a:rPr lang="it-IT" sz="1800" dirty="0"/>
              <a:t>(in questo caso il sistema gli invierà un’e-mail con il link per partecipare</a:t>
            </a:r>
          </a:p>
          <a:p>
            <a:pPr marL="0" indent="0" algn="ctr">
              <a:buNone/>
            </a:pPr>
            <a:r>
              <a:rPr lang="it-IT" sz="1800" dirty="0"/>
              <a:t>oppure</a:t>
            </a:r>
          </a:p>
          <a:p>
            <a:pPr marL="0" indent="0">
              <a:buNone/>
            </a:pPr>
            <a:r>
              <a:rPr lang="it-IT" sz="1800" dirty="0"/>
              <a:t>puoi copiare il link alla riunione e inviarlo direttamente a chi vuoi incontrare in videochiamata (</a:t>
            </a:r>
            <a:r>
              <a:rPr lang="it-IT" sz="1800" i="1" dirty="0"/>
              <a:t>cliccando / facendo </a:t>
            </a:r>
            <a:r>
              <a:rPr lang="it-IT" sz="1800" i="1" dirty="0" err="1"/>
              <a:t>Tap</a:t>
            </a:r>
            <a:r>
              <a:rPr lang="it-IT" sz="1800" i="1" dirty="0"/>
              <a:t> sui due quadratini si copia il link negli appunti e può essere incollato su un messaggio di </a:t>
            </a:r>
            <a:r>
              <a:rPr lang="it-IT" sz="1800" i="1" dirty="0" err="1"/>
              <a:t>whatsapp</a:t>
            </a:r>
            <a:r>
              <a:rPr lang="it-IT" sz="1800" i="1" dirty="0"/>
              <a:t>, e-mail e qualsiasi altro sistema di messaggistica</a:t>
            </a:r>
            <a:r>
              <a:rPr lang="it-IT" sz="1800" dirty="0"/>
              <a:t>).</a:t>
            </a:r>
          </a:p>
        </p:txBody>
      </p:sp>
      <p:pic>
        <p:nvPicPr>
          <p:cNvPr id="5122" name="Picture 2" descr="Copiar texto - ícones de interface grátis">
            <a:extLst>
              <a:ext uri="{FF2B5EF4-FFF2-40B4-BE49-F238E27FC236}">
                <a16:creationId xmlns:a16="http://schemas.microsoft.com/office/drawing/2014/main" id="{5743113C-E1E1-4F91-BAD7-96E997E9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1101581" y="4596062"/>
            <a:ext cx="480819" cy="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9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A3658-3368-4F97-9043-2720D7A4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E70-0B82-4CEA-8B36-DB48124FE175}" type="slidenum">
              <a:rPr lang="it-IT" smtClean="0"/>
              <a:t>6</a:t>
            </a:fld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82125-9F79-4DA8-A01F-BC05B816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1" y="992614"/>
            <a:ext cx="6553200" cy="556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7BA546-60A7-4A47-8C81-9E61311A3703}"/>
              </a:ext>
            </a:extLst>
          </p:cNvPr>
          <p:cNvSpPr txBox="1"/>
          <p:nvPr/>
        </p:nvSpPr>
        <p:spPr>
          <a:xfrm>
            <a:off x="6768766" y="3429000"/>
            <a:ext cx="457959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 persona invitata, in questo caso «Pluto», riceverà una mail con il link alla videochiamata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Potrà partecipare semplicemente cliccando sulla scritta blu </a:t>
            </a:r>
            <a:r>
              <a:rPr kumimoji="0" lang="it-IT" sz="18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FillTx/>
                <a:latin typeface="+mn-lt"/>
                <a:ea typeface="+mn-ea"/>
                <a:cs typeface="+mn-cs"/>
                <a:sym typeface="Calibri"/>
              </a:rPr>
              <a:t>PARTECIPA ALLA CHIAMATA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oppure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trascrivendo in un browser il link (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meet.google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….)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90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DED0C-F903-4D1B-8821-47BD8AB4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4E70-0B82-4CEA-8B36-DB48124FE175}" type="slidenum">
              <a:rPr lang="it-IT" smtClean="0"/>
              <a:t>7</a:t>
            </a:fld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3D27E-BB0B-4E8D-828F-AAB04CEDD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37" y="2197769"/>
            <a:ext cx="6920896" cy="4226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29126-80C8-4D1A-9A4D-DE0617BE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7" y="1804737"/>
            <a:ext cx="3663954" cy="1330956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FBBC88E9-5E62-4202-99FE-712B4DF6F5BA}"/>
              </a:ext>
            </a:extLst>
          </p:cNvPr>
          <p:cNvSpPr txBox="1">
            <a:spLocks/>
          </p:cNvSpPr>
          <p:nvPr/>
        </p:nvSpPr>
        <p:spPr>
          <a:xfrm>
            <a:off x="609600" y="1046922"/>
            <a:ext cx="10972800" cy="68421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dirty="0" err="1"/>
              <a:t>Pianificare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riunione</a:t>
            </a:r>
            <a:endParaRPr lang="en-GB" dirty="0"/>
          </a:p>
        </p:txBody>
      </p:sp>
      <p:sp>
        <p:nvSpPr>
          <p:cNvPr id="11" name="CasellaDiTesto 6">
            <a:extLst>
              <a:ext uri="{FF2B5EF4-FFF2-40B4-BE49-F238E27FC236}">
                <a16:creationId xmlns:a16="http://schemas.microsoft.com/office/drawing/2014/main" id="{1E180878-047B-4F91-A7E5-BA639E106B24}"/>
              </a:ext>
            </a:extLst>
          </p:cNvPr>
          <p:cNvSpPr txBox="1">
            <a:spLocks/>
          </p:cNvSpPr>
          <p:nvPr/>
        </p:nvSpPr>
        <p:spPr>
          <a:xfrm>
            <a:off x="247367" y="3321067"/>
            <a:ext cx="3577388" cy="267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it-IT" sz="1800" dirty="0"/>
              <a:t>Con la terza opzione, posso pianificare tramite il calendario di Google una riunione, anche ricorrente, semplicemente aggiungendo dettagli.</a:t>
            </a:r>
          </a:p>
          <a:p>
            <a:pPr marL="0" indent="0" hangingPunct="1">
              <a:buFont typeface="Arial"/>
              <a:buNone/>
            </a:pPr>
            <a:r>
              <a:rPr lang="it-IT" sz="1800" dirty="0"/>
              <a:t>Chi riceve il messaggio potrà accettare l’invito e ritrovarsi nel proprio calendario l’appuntamento alla data fissata</a:t>
            </a:r>
          </a:p>
        </p:txBody>
      </p:sp>
    </p:spTree>
    <p:extLst>
      <p:ext uri="{BB962C8B-B14F-4D97-AF65-F5344CB8AC3E}">
        <p14:creationId xmlns:p14="http://schemas.microsoft.com/office/powerpoint/2010/main" val="158476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741EFFD-46C8-83D8-0968-CFDAADA7A7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5590" y="6491045"/>
            <a:ext cx="259043" cy="261610"/>
          </a:xfr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44B3CC-3FCE-8C36-39CF-85CADE2E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6922"/>
            <a:ext cx="10972800" cy="6842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100" dirty="0"/>
              <a:t>Cosa puoi fare in chiamata?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CB940A9-3C3C-F8FA-84FF-F75C4D46F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77578"/>
              </p:ext>
            </p:extLst>
          </p:nvPr>
        </p:nvGraphicFramePr>
        <p:xfrm>
          <a:off x="609600" y="1961323"/>
          <a:ext cx="10972800" cy="416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60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4F8381-40B8-B9C4-AA31-B9BA2436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1323"/>
            <a:ext cx="10972800" cy="276929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Durante una chiamata potrebbe servire scambiarsi degli appunti o fare commenti ad una persona specifica senza che gli altri ne siano al corrente, per scrivere nella chat occorre utilizzare l’apposita icona nella barra in basso</a:t>
            </a:r>
          </a:p>
          <a:p>
            <a:pPr marL="0" indent="0">
              <a:buNone/>
            </a:pPr>
            <a:r>
              <a:rPr lang="it-IT" dirty="0"/>
              <a:t>Dopo averla aperta scrivi la frase che vorresti mandare e premi </a:t>
            </a:r>
            <a:r>
              <a:rPr lang="it-IT" b="1" dirty="0"/>
              <a:t>invio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94DA041-F3B4-166E-2EE9-46FC3042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Scrivere in chat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B85BE8-12B2-EB5B-A362-ECFE08CEA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9" t="85256" b="5886"/>
          <a:stretch/>
        </p:blipFill>
        <p:spPr bwMode="auto">
          <a:xfrm>
            <a:off x="609600" y="5152488"/>
            <a:ext cx="11145247" cy="658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0753E4-E65B-4612-8E2B-B0A77BFD6F00}"/>
              </a:ext>
            </a:extLst>
          </p:cNvPr>
          <p:cNvSpPr/>
          <p:nvPr/>
        </p:nvSpPr>
        <p:spPr>
          <a:xfrm>
            <a:off x="10151706" y="5001208"/>
            <a:ext cx="569167" cy="98904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66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C885721592749BEBFA1B071E9EF6D" ma:contentTypeVersion="12" ma:contentTypeDescription="Create a new document." ma:contentTypeScope="" ma:versionID="903e6b2cb9b44ef00e51a95819812638">
  <xsd:schema xmlns:xsd="http://www.w3.org/2001/XMLSchema" xmlns:xs="http://www.w3.org/2001/XMLSchema" xmlns:p="http://schemas.microsoft.com/office/2006/metadata/properties" xmlns:ns2="cae524dc-36fb-44a8-a8ea-1648dd569bfb" xmlns:ns3="48ad6cbb-47a7-4da5-86b4-f57e49e3eea9" targetNamespace="http://schemas.microsoft.com/office/2006/metadata/properties" ma:root="true" ma:fieldsID="22e19c15eb898f5d94b4fba1a33a8b24" ns2:_="" ns3:_="">
    <xsd:import namespace="cae524dc-36fb-44a8-a8ea-1648dd569bfb"/>
    <xsd:import namespace="48ad6cbb-47a7-4da5-86b4-f57e49e3ee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524dc-36fb-44a8-a8ea-1648dd569b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d6cbb-47a7-4da5-86b4-f57e49e3e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874C2-832B-47CC-B686-03CAD40CF51C}">
  <ds:schemaRefs>
    <ds:schemaRef ds:uri="http://schemas.microsoft.com/office/2006/metadata/properties"/>
    <ds:schemaRef ds:uri="cae524dc-36fb-44a8-a8ea-1648dd569bf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8ad6cbb-47a7-4da5-86b4-f57e49e3eea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E660EA-8CC6-464F-AE7E-D61F4D16A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524dc-36fb-44a8-a8ea-1648dd569bfb"/>
    <ds:schemaRef ds:uri="48ad6cbb-47a7-4da5-86b4-f57e49e3e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09411-6472-4B91-BF84-6438EED0A6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7438</TotalTime>
  <Words>643</Words>
  <Application>Microsoft Office PowerPoint</Application>
  <PresentationFormat>Widescreen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Google Meet</vt:lpstr>
      <vt:lpstr>Come fare una chiamata?</vt:lpstr>
      <vt:lpstr>Come fare una chiamata?</vt:lpstr>
      <vt:lpstr>PowerPoint Presentation</vt:lpstr>
      <vt:lpstr>PowerPoint Presentation</vt:lpstr>
      <vt:lpstr>Cosa puoi fare in chiamata?</vt:lpstr>
      <vt:lpstr>Scrivere in chat</vt:lpstr>
      <vt:lpstr>Presentare lo schermo (1 di 2)</vt:lpstr>
      <vt:lpstr>Presentare lo schermo (2 di 2)</vt:lpstr>
      <vt:lpstr>Sei in muto !! Non ti si vede !!</vt:lpstr>
      <vt:lpstr>Chiudere una chiamata</vt:lpstr>
      <vt:lpstr>Google Meet su smartphone e tablet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Bianchi, Francesca</dc:creator>
  <cp:lastModifiedBy>Bottegal, Fabio (Partner Business Manager)</cp:lastModifiedBy>
  <cp:revision>258</cp:revision>
  <dcterms:modified xsi:type="dcterms:W3CDTF">2023-01-05T18:02:57Z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0x0101004D9C885721592749BEBFA1B071E9EF6D</vt:lpwstr>
  </property>
</Properties>
</file>